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6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00" r:id="rId1"/>
    <p:sldMasterId id="2147485922" r:id="rId2"/>
    <p:sldMasterId id="2147486241" r:id="rId3"/>
    <p:sldMasterId id="2147486962" r:id="rId4"/>
    <p:sldMasterId id="2147487103" r:id="rId5"/>
    <p:sldMasterId id="2147488814" r:id="rId6"/>
    <p:sldMasterId id="2147488866" r:id="rId7"/>
  </p:sldMasterIdLst>
  <p:notesMasterIdLst>
    <p:notesMasterId r:id="rId54"/>
  </p:notesMasterIdLst>
  <p:handoutMasterIdLst>
    <p:handoutMasterId r:id="rId55"/>
  </p:handoutMasterIdLst>
  <p:sldIdLst>
    <p:sldId id="2930" r:id="rId8"/>
    <p:sldId id="2945" r:id="rId9"/>
    <p:sldId id="2904" r:id="rId10"/>
    <p:sldId id="2917" r:id="rId11"/>
    <p:sldId id="2918" r:id="rId12"/>
    <p:sldId id="2919" r:id="rId13"/>
    <p:sldId id="2920" r:id="rId14"/>
    <p:sldId id="2921" r:id="rId15"/>
    <p:sldId id="2922" r:id="rId16"/>
    <p:sldId id="2923" r:id="rId17"/>
    <p:sldId id="2924" r:id="rId18"/>
    <p:sldId id="2925" r:id="rId19"/>
    <p:sldId id="2928" r:id="rId20"/>
    <p:sldId id="2929" r:id="rId21"/>
    <p:sldId id="2931" r:id="rId22"/>
    <p:sldId id="2932" r:id="rId23"/>
    <p:sldId id="2933" r:id="rId24"/>
    <p:sldId id="2934" r:id="rId25"/>
    <p:sldId id="2935" r:id="rId26"/>
    <p:sldId id="2936" r:id="rId27"/>
    <p:sldId id="2937" r:id="rId28"/>
    <p:sldId id="2938" r:id="rId29"/>
    <p:sldId id="2939" r:id="rId30"/>
    <p:sldId id="2940" r:id="rId31"/>
    <p:sldId id="2941" r:id="rId32"/>
    <p:sldId id="2942" r:id="rId33"/>
    <p:sldId id="2943" r:id="rId34"/>
    <p:sldId id="2944" r:id="rId35"/>
    <p:sldId id="2876" r:id="rId36"/>
    <p:sldId id="2877" r:id="rId37"/>
    <p:sldId id="2878" r:id="rId38"/>
    <p:sldId id="2879" r:id="rId39"/>
    <p:sldId id="2880" r:id="rId40"/>
    <p:sldId id="2881" r:id="rId41"/>
    <p:sldId id="2882" r:id="rId42"/>
    <p:sldId id="2883" r:id="rId43"/>
    <p:sldId id="2316" r:id="rId44"/>
    <p:sldId id="2884" r:id="rId45"/>
    <p:sldId id="2235" r:id="rId46"/>
    <p:sldId id="2236" r:id="rId47"/>
    <p:sldId id="2237" r:id="rId48"/>
    <p:sldId id="2238" r:id="rId49"/>
    <p:sldId id="2239" r:id="rId50"/>
    <p:sldId id="2240" r:id="rId51"/>
    <p:sldId id="2226" r:id="rId52"/>
    <p:sldId id="2227" r:id="rId53"/>
  </p:sldIdLst>
  <p:sldSz cx="10287000" cy="6858000" type="35mm"/>
  <p:notesSz cx="6997700" cy="9271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Verdana" pitchFamily="34" charset="0"/>
        <a:ea typeface="MS PGothic"/>
        <a:cs typeface="MS PGothic"/>
      </a:defRPr>
    </a:lvl1pPr>
    <a:lvl2pPr marL="606887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Verdana" pitchFamily="34" charset="0"/>
        <a:ea typeface="MS PGothic"/>
        <a:cs typeface="MS PGothic"/>
      </a:defRPr>
    </a:lvl2pPr>
    <a:lvl3pPr marL="1213775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Verdana" pitchFamily="34" charset="0"/>
        <a:ea typeface="MS PGothic"/>
        <a:cs typeface="MS PGothic"/>
      </a:defRPr>
    </a:lvl3pPr>
    <a:lvl4pPr marL="1820662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Verdana" pitchFamily="34" charset="0"/>
        <a:ea typeface="MS PGothic"/>
        <a:cs typeface="MS PGothic"/>
      </a:defRPr>
    </a:lvl4pPr>
    <a:lvl5pPr marL="2427549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Verdana" pitchFamily="34" charset="0"/>
        <a:ea typeface="MS PGothic"/>
        <a:cs typeface="MS PGothic"/>
      </a:defRPr>
    </a:lvl5pPr>
    <a:lvl6pPr marL="3034436" algn="l" defTabSz="1213775" rtl="0" eaLnBrk="1" latinLnBrk="0" hangingPunct="1">
      <a:defRPr sz="3200" kern="1200">
        <a:solidFill>
          <a:schemeClr val="tx1"/>
        </a:solidFill>
        <a:latin typeface="Verdana" pitchFamily="34" charset="0"/>
        <a:ea typeface="MS PGothic"/>
        <a:cs typeface="MS PGothic"/>
      </a:defRPr>
    </a:lvl6pPr>
    <a:lvl7pPr marL="3641324" algn="l" defTabSz="1213775" rtl="0" eaLnBrk="1" latinLnBrk="0" hangingPunct="1">
      <a:defRPr sz="3200" kern="1200">
        <a:solidFill>
          <a:schemeClr val="tx1"/>
        </a:solidFill>
        <a:latin typeface="Verdana" pitchFamily="34" charset="0"/>
        <a:ea typeface="MS PGothic"/>
        <a:cs typeface="MS PGothic"/>
      </a:defRPr>
    </a:lvl7pPr>
    <a:lvl8pPr marL="4248211" algn="l" defTabSz="1213775" rtl="0" eaLnBrk="1" latinLnBrk="0" hangingPunct="1">
      <a:defRPr sz="3200" kern="1200">
        <a:solidFill>
          <a:schemeClr val="tx1"/>
        </a:solidFill>
        <a:latin typeface="Verdana" pitchFamily="34" charset="0"/>
        <a:ea typeface="MS PGothic"/>
        <a:cs typeface="MS PGothic"/>
      </a:defRPr>
    </a:lvl8pPr>
    <a:lvl9pPr marL="4855098" algn="l" defTabSz="1213775" rtl="0" eaLnBrk="1" latinLnBrk="0" hangingPunct="1">
      <a:defRPr sz="3200" kern="1200">
        <a:solidFill>
          <a:schemeClr val="tx1"/>
        </a:solidFill>
        <a:latin typeface="Verdana" pitchFamily="34" charset="0"/>
        <a:ea typeface="MS PGothic"/>
        <a:cs typeface="MS PGothic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2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920">
          <p15:clr>
            <a:srgbClr val="A4A3A4"/>
          </p15:clr>
        </p15:guide>
        <p15:guide id="2" pos="22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CC00CC"/>
    <a:srgbClr val="544000"/>
    <a:srgbClr val="9A7500"/>
    <a:srgbClr val="FFFF00"/>
    <a:srgbClr val="FF0000"/>
    <a:srgbClr val="FF3300"/>
    <a:srgbClr val="33CCFF"/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9864" autoAdjust="0"/>
    <p:restoredTop sz="89282" autoAdjust="0"/>
  </p:normalViewPr>
  <p:slideViewPr>
    <p:cSldViewPr snapToGrid="0">
      <p:cViewPr varScale="1">
        <p:scale>
          <a:sx n="65" d="100"/>
          <a:sy n="65" d="100"/>
        </p:scale>
        <p:origin x="-978" y="-114"/>
      </p:cViewPr>
      <p:guideLst>
        <p:guide orient="horz" pos="2160"/>
        <p:guide pos="32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>
        <p:scale>
          <a:sx n="75" d="100"/>
          <a:sy n="75" d="100"/>
        </p:scale>
        <p:origin x="-1368" y="1158"/>
      </p:cViewPr>
      <p:guideLst>
        <p:guide orient="horz" pos="2920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presProps" Target="presProps.xml"/><Relationship Id="rId244" Type="http://schemas.microsoft.com/office/2015/10/relationships/revisionInfo" Target="revisionInfo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2478" cy="45595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212" tIns="45605" rIns="91212" bIns="45605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5222" y="0"/>
            <a:ext cx="3042478" cy="45595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212" tIns="45605" rIns="91212" bIns="45605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02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15049"/>
            <a:ext cx="3042478" cy="45595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212" tIns="45605" rIns="91212" bIns="45605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02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5222" y="8815049"/>
            <a:ext cx="3042478" cy="45595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212" tIns="45605" rIns="91212" bIns="45605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169B650B-F0E2-4911-8AF2-FA6DD9731C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605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2971" cy="45911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2515" tIns="46258" rIns="92515" bIns="46258" numCol="1" anchor="t" anchorCtr="0" compatLnSpc="1">
            <a:prstTxWarp prst="textNoShape">
              <a:avLst/>
            </a:prstTxWarp>
          </a:bodyPr>
          <a:lstStyle>
            <a:lvl1pPr defTabSz="924875" eaLnBrk="0" hangingPunct="0"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6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4730" y="1"/>
            <a:ext cx="3032971" cy="45911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2515" tIns="46258" rIns="92515" bIns="46258" numCol="1" anchor="t" anchorCtr="0" compatLnSpc="1">
            <a:prstTxWarp prst="textNoShape">
              <a:avLst/>
            </a:prstTxWarp>
          </a:bodyPr>
          <a:lstStyle>
            <a:lvl1pPr algn="r" defTabSz="924875" eaLnBrk="0" hangingPunct="0"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690563"/>
            <a:ext cx="5168900" cy="34464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6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3344" y="4367947"/>
            <a:ext cx="5131013" cy="421279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2515" tIns="46258" rIns="92515" bIns="462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06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11883"/>
            <a:ext cx="3032971" cy="45911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2515" tIns="46258" rIns="92515" bIns="46258" numCol="1" anchor="b" anchorCtr="0" compatLnSpc="1">
            <a:prstTxWarp prst="textNoShape">
              <a:avLst/>
            </a:prstTxWarp>
          </a:bodyPr>
          <a:lstStyle>
            <a:lvl1pPr defTabSz="924875" eaLnBrk="0" hangingPunct="0"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6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4730" y="8811883"/>
            <a:ext cx="3032971" cy="45911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2515" tIns="46258" rIns="92515" bIns="46258" numCol="1" anchor="b" anchorCtr="0" compatLnSpc="1">
            <a:prstTxWarp prst="textNoShape">
              <a:avLst/>
            </a:prstTxWarp>
          </a:bodyPr>
          <a:lstStyle>
            <a:lvl1pPr algn="r" defTabSz="924875" eaLnBrk="0" hangingPunct="0"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91568419-CBD6-4EDC-93FE-009599424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5796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Times New Roman" pitchFamily="-65" charset="0"/>
        <a:ea typeface="MS PGothic" pitchFamily="34" charset="-128"/>
        <a:cs typeface="MS PGothic"/>
      </a:defRPr>
    </a:lvl1pPr>
    <a:lvl2pPr marL="606887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Times New Roman" pitchFamily="-65" charset="0"/>
        <a:ea typeface="MS PGothic" pitchFamily="34" charset="-128"/>
        <a:cs typeface="MS PGothic"/>
      </a:defRPr>
    </a:lvl2pPr>
    <a:lvl3pPr marL="1213775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Times New Roman" pitchFamily="-65" charset="0"/>
        <a:ea typeface="MS PGothic" pitchFamily="34" charset="-128"/>
        <a:cs typeface="MS PGothic"/>
      </a:defRPr>
    </a:lvl3pPr>
    <a:lvl4pPr marL="1820662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Times New Roman" pitchFamily="-65" charset="0"/>
        <a:ea typeface="MS PGothic" pitchFamily="34" charset="-128"/>
        <a:cs typeface="MS PGothic"/>
      </a:defRPr>
    </a:lvl4pPr>
    <a:lvl5pPr marL="2427549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Times New Roman" pitchFamily="-65" charset="0"/>
        <a:ea typeface="MS PGothic" pitchFamily="34" charset="-128"/>
        <a:cs typeface="MS PGothic"/>
      </a:defRPr>
    </a:lvl5pPr>
    <a:lvl6pPr marL="3034436" algn="l" defTabSz="6068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41324" algn="l" defTabSz="6068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48211" algn="l" defTabSz="6068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55098" algn="l" defTabSz="6068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2F0F048-2EDF-43FE-90D8-EF49D6ABFDC4}" type="slidenum">
              <a:rPr lang="en-US" altLang="en-US">
                <a:solidFill>
                  <a:schemeClr val="tx2"/>
                </a:solidFill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5</a:t>
            </a:fld>
            <a:endParaRPr lang="en-US" altLang="en-US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9056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0425972-52CC-46AD-9431-8E40A3FF0785}" type="slidenum">
              <a:rPr lang="en-US" altLang="en-US" smtClean="0">
                <a:solidFill>
                  <a:schemeClr val="tx2"/>
                </a:solidFill>
              </a:rPr>
              <a:pPr>
                <a:spcBef>
                  <a:spcPct val="0"/>
                </a:spcBef>
              </a:pPr>
              <a:t>31</a:t>
            </a:fld>
            <a:endParaRPr lang="en-US" altLang="en-US">
              <a:solidFill>
                <a:schemeClr val="tx2"/>
              </a:solidFill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6409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21521F7-1D44-4AB7-8959-C3A56A8D33F9}" type="slidenum">
              <a:rPr lang="en-US" altLang="en-US" smtClean="0">
                <a:solidFill>
                  <a:schemeClr val="tx2"/>
                </a:solidFill>
              </a:rPr>
              <a:pPr>
                <a:spcBef>
                  <a:spcPct val="0"/>
                </a:spcBef>
              </a:pPr>
              <a:t>33</a:t>
            </a:fld>
            <a:endParaRPr lang="en-US" altLang="en-US">
              <a:solidFill>
                <a:schemeClr val="tx2"/>
              </a:solidFill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007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5A13610-9AF8-4650-89CC-68873516B5BA}" type="slidenum">
              <a:rPr lang="en-US" altLang="en-US">
                <a:solidFill>
                  <a:schemeClr val="tx2"/>
                </a:solidFill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6</a:t>
            </a:fld>
            <a:endParaRPr lang="en-US" altLang="en-US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904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6C56370-5D68-4F32-8CF1-70FFD74D9F5F}" type="slidenum">
              <a:rPr lang="en-US" altLang="en-US">
                <a:solidFill>
                  <a:schemeClr val="tx2"/>
                </a:solidFill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9</a:t>
            </a:fld>
            <a:endParaRPr lang="en-US" altLang="en-US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1215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969AC03-F0CE-49E9-8C57-7E638B450A42}" type="slidenum">
              <a:rPr lang="en-US" altLang="en-US">
                <a:solidFill>
                  <a:schemeClr val="tx2"/>
                </a:solidFill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11</a:t>
            </a:fld>
            <a:endParaRPr lang="en-US" altLang="en-US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2852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9812C01-8552-4ECF-9910-24CAD649793F}" type="slidenum">
              <a:rPr lang="en-US" altLang="en-US">
                <a:solidFill>
                  <a:schemeClr val="tx2"/>
                </a:solidFill>
              </a:rPr>
              <a:pPr>
                <a:spcBef>
                  <a:spcPct val="0"/>
                </a:spcBef>
              </a:pPr>
              <a:t>12</a:t>
            </a:fld>
            <a:endParaRPr lang="en-US" altLang="en-US">
              <a:solidFill>
                <a:schemeClr val="tx2"/>
              </a:solidFill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0366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7D9CF9-0109-4923-ADB0-C35AF0397C21}" type="slidenum">
              <a:rPr kumimoji="0" lang="en-US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81240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1749-B8DA-415B-A55D-F9C920D1493F}" type="slidenum">
              <a:rPr kumimoji="0" lang="en-US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388370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98362B0-5951-431C-9DE4-96FBAC6C2080}" type="slidenum">
              <a:rPr lang="en-US" altLang="en-US" smtClean="0">
                <a:solidFill>
                  <a:schemeClr val="tx2"/>
                </a:solidFill>
              </a:rPr>
              <a:pPr>
                <a:spcBef>
                  <a:spcPct val="0"/>
                </a:spcBef>
              </a:pPr>
              <a:t>29</a:t>
            </a:fld>
            <a:endParaRPr lang="en-US" altLang="en-US">
              <a:solidFill>
                <a:schemeClr val="tx2"/>
              </a:solidFill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0359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71A8EC8-4D9C-44E0-BC71-9A6DC76889DF}" type="slidenum">
              <a:rPr lang="en-US" altLang="en-US" smtClean="0">
                <a:solidFill>
                  <a:schemeClr val="tx2"/>
                </a:solidFill>
              </a:rPr>
              <a:pPr>
                <a:spcBef>
                  <a:spcPct val="0"/>
                </a:spcBef>
              </a:pPr>
              <a:t>30</a:t>
            </a:fld>
            <a:endParaRPr lang="en-US" altLang="en-US">
              <a:solidFill>
                <a:schemeClr val="tx2"/>
              </a:solidFill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397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2" y="3033033"/>
            <a:ext cx="11054080" cy="2090702"/>
          </a:xfrm>
          <a:prstGeom prst="rect">
            <a:avLst/>
          </a:prstGeom>
        </p:spPr>
        <p:txBody>
          <a:bodyPr vert="horz" lIns="121377" tIns="60689" rIns="121377" bIns="606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0719" y="5532318"/>
            <a:ext cx="9103361" cy="2492587"/>
          </a:xfrm>
          <a:prstGeom prst="rect">
            <a:avLst/>
          </a:prstGeom>
        </p:spPr>
        <p:txBody>
          <a:bodyPr vert="horz" lIns="121377" tIns="60689" rIns="121377" bIns="60689"/>
          <a:lstStyle>
            <a:lvl1pPr marL="0" indent="0" algn="ctr">
              <a:buNone/>
              <a:defRPr/>
            </a:lvl1pPr>
            <a:lvl2pPr marL="606887" indent="0" algn="ctr">
              <a:buNone/>
              <a:defRPr/>
            </a:lvl2pPr>
            <a:lvl3pPr marL="1213775" indent="0" algn="ctr">
              <a:buNone/>
              <a:defRPr/>
            </a:lvl3pPr>
            <a:lvl4pPr marL="1820662" indent="0" algn="ctr">
              <a:buNone/>
              <a:defRPr/>
            </a:lvl4pPr>
            <a:lvl5pPr marL="2427549" indent="0" algn="ctr">
              <a:buNone/>
              <a:defRPr/>
            </a:lvl5pPr>
            <a:lvl6pPr marL="3034436" indent="0" algn="ctr">
              <a:buNone/>
              <a:defRPr/>
            </a:lvl6pPr>
            <a:lvl7pPr marL="3641324" indent="0" algn="ctr">
              <a:buNone/>
              <a:defRPr/>
            </a:lvl7pPr>
            <a:lvl8pPr marL="4248211" indent="0" algn="ctr">
              <a:buNone/>
              <a:defRPr/>
            </a:lvl8pPr>
            <a:lvl9pPr marL="485509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  <a:prstGeom prst="rect">
            <a:avLst/>
          </a:prstGeom>
        </p:spPr>
        <p:txBody>
          <a:bodyPr vert="horz" lIns="121377" tIns="60689" rIns="121377" bIns="606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240" y="2281041"/>
            <a:ext cx="11704320" cy="6436925"/>
          </a:xfrm>
          <a:prstGeom prst="rect">
            <a:avLst/>
          </a:prstGeom>
        </p:spPr>
        <p:txBody>
          <a:bodyPr vert="eaVert" lIns="121377" tIns="60689" rIns="121377" bIns="606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481" y="398733"/>
            <a:ext cx="2926080" cy="8322169"/>
          </a:xfrm>
          <a:prstGeom prst="rect">
            <a:avLst/>
          </a:prstGeom>
        </p:spPr>
        <p:txBody>
          <a:bodyPr vert="eaVert" lIns="121377" tIns="60689" rIns="121377" bIns="606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418" y="398733"/>
            <a:ext cx="8585576" cy="8322169"/>
          </a:xfrm>
          <a:prstGeom prst="rect">
            <a:avLst/>
          </a:prstGeom>
        </p:spPr>
        <p:txBody>
          <a:bodyPr vert="eaVert" lIns="121377" tIns="60689" rIns="121377" bIns="606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33"/>
            <a:ext cx="10287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Arial" pitchFamily="34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Arial" pitchFamily="34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Arial" pitchFamily="34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562 w 1722"/>
                <a:gd name="T1" fmla="*/ 33 h 66"/>
                <a:gd name="T2" fmla="*/ 1562 w 1722"/>
                <a:gd name="T3" fmla="*/ 33 h 66"/>
                <a:gd name="T4" fmla="*/ 0 w 1722"/>
                <a:gd name="T5" fmla="*/ 0 h 66"/>
                <a:gd name="T6" fmla="*/ 0 w 1722"/>
                <a:gd name="T7" fmla="*/ 33 h 66"/>
                <a:gd name="T8" fmla="*/ 1562 w 1722"/>
                <a:gd name="T9" fmla="*/ 33 h 66"/>
                <a:gd name="T10" fmla="*/ 1562 w 1722"/>
                <a:gd name="T11" fmla="*/ 3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Arial" pitchFamily="34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895 w 975"/>
                <a:gd name="T1" fmla="*/ 48 h 101"/>
                <a:gd name="T2" fmla="*/ 895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895 w 975"/>
                <a:gd name="T9" fmla="*/ 48 h 101"/>
                <a:gd name="T10" fmla="*/ 895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1981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1981 w 2141"/>
                <a:gd name="T7" fmla="*/ 0 h 198"/>
                <a:gd name="T8" fmla="*/ 1981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Arial" pitchFamily="34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1993 w 2517"/>
                <a:gd name="T1" fmla="*/ 276 h 276"/>
                <a:gd name="T2" fmla="*/ 2277 w 2517"/>
                <a:gd name="T3" fmla="*/ 204 h 276"/>
                <a:gd name="T4" fmla="*/ 2045 w 2517"/>
                <a:gd name="T5" fmla="*/ 0 h 276"/>
                <a:gd name="T6" fmla="*/ 0 w 2517"/>
                <a:gd name="T7" fmla="*/ 276 h 276"/>
                <a:gd name="T8" fmla="*/ 1993 w 2517"/>
                <a:gd name="T9" fmla="*/ 276 h 276"/>
                <a:gd name="T10" fmla="*/ 1993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Arial" pitchFamily="34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649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649 w 729"/>
                <a:gd name="T7" fmla="*/ 240 h 240"/>
                <a:gd name="T8" fmla="*/ 649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Arial" pitchFamily="34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649 w 729"/>
                <a:gd name="T1" fmla="*/ 318 h 318"/>
                <a:gd name="T2" fmla="*/ 649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649 w 729"/>
                <a:gd name="T9" fmla="*/ 318 h 318"/>
                <a:gd name="T10" fmla="*/ 649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Arial" pitchFamily="34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Arial" pitchFamily="34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Arial" pitchFamily="34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Arial" pitchFamily="34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Arial" pitchFamily="34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Arial" pitchFamily="34" charset="0"/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Arial" pitchFamily="34" charset="0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Arial" pitchFamily="34" charset="0"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Arial" pitchFamily="34" charset="0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32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Arial" pitchFamily="34" charset="0"/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Arial" pitchFamily="34" charset="0"/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Arial" pitchFamily="34" charset="0"/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Arial" pitchFamily="34" charset="0"/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Arial" pitchFamily="34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Arial" pitchFamily="34" charset="0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Arial" pitchFamily="34" charset="0"/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Arial" pitchFamily="34" charset="0"/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Arial" pitchFamily="34" charset="0"/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sz="1800">
                  <a:solidFill>
                    <a:srgbClr val="FFFFFF"/>
                  </a:solidFill>
                  <a:latin typeface="Arial" charset="0"/>
                  <a:ea typeface="ＭＳ Ｐゴシック" pitchFamily="48" charset="-128"/>
                  <a:cs typeface="Arial" pitchFamily="34" charset="0"/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sz="1800">
                  <a:solidFill>
                    <a:srgbClr val="FFFFFF"/>
                  </a:solidFill>
                  <a:latin typeface="Arial" charset="0"/>
                  <a:ea typeface="ＭＳ Ｐゴシック" pitchFamily="48" charset="-128"/>
                  <a:cs typeface="Arial" pitchFamily="34" charset="0"/>
                </a:endParaRPr>
              </a:p>
            </p:txBody>
          </p:sp>
        </p:grpSp>
      </p:grpSp>
      <p:sp>
        <p:nvSpPr>
          <p:cNvPr id="1645610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514350" y="1600200"/>
            <a:ext cx="92583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645611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164D2-FF86-441F-94EA-40101FF59A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2302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AEF3D-7102-40D4-B636-3F71726F3E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123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02" y="4406933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602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F647ED-8575-4EBD-8F75-4F89D974D0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9279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6"/>
            <a:ext cx="4543425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225" y="1600206"/>
            <a:ext cx="4543425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E42BD4-167C-484C-A125-A860DB1382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5253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5672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672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3F3D28-3A81-4648-9267-5A4A222728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2829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1D99D4-ED86-4C6F-955C-1C1943E84E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7314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4DEC4A-F2CF-4A37-8D5E-F3BCD8C433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0861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931" y="273083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C3F878-C259-4C12-BF02-F04EC80AA8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640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  <a:prstGeom prst="rect">
            <a:avLst/>
          </a:prstGeom>
        </p:spPr>
        <p:txBody>
          <a:bodyPr vert="horz" lIns="121377" tIns="60689" rIns="121377" bIns="606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240" y="2281041"/>
            <a:ext cx="11704320" cy="6436925"/>
          </a:xfrm>
          <a:prstGeom prst="rect">
            <a:avLst/>
          </a:prstGeom>
        </p:spPr>
        <p:txBody>
          <a:bodyPr vert="horz" lIns="121377" tIns="60689" rIns="121377" bIns="606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39885E-1ACC-4F74-8A98-708BC18FFE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7222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947A11-C0DD-4DD5-B760-DC8F0F9222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854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7813"/>
            <a:ext cx="2314575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7813"/>
            <a:ext cx="6772275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AF8258-1BB7-4803-8C70-CF9A7B0685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4485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514350" y="277813"/>
            <a:ext cx="92583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14350" y="1600233"/>
            <a:ext cx="4543425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229225" y="1600233"/>
            <a:ext cx="4543425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4350" y="3941763"/>
            <a:ext cx="4543425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9225" y="3941763"/>
            <a:ext cx="4543425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0079EA-C1F2-4DB4-B5AA-474546192B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0378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14350" y="277813"/>
            <a:ext cx="92583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68387A-80AE-4F82-AE32-FA9480CFB0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1676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7813"/>
            <a:ext cx="92583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14350" y="1600206"/>
            <a:ext cx="4543425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229225" y="1600233"/>
            <a:ext cx="4543425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229225" y="3941763"/>
            <a:ext cx="4543425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103252-733C-4C72-B784-CD50099C5D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8359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7813"/>
            <a:ext cx="92583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14350" y="1600206"/>
            <a:ext cx="4543425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225" y="1600206"/>
            <a:ext cx="4543425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020457-4D57-43A2-9E87-822CD2A72D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864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152400"/>
            <a:ext cx="874395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5" y="1066800"/>
            <a:ext cx="4286250" cy="518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229225" y="1066800"/>
            <a:ext cx="4286250" cy="2514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229225" y="3733800"/>
            <a:ext cx="4286250" cy="2514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90878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29"/>
            <a:ext cx="10287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Arial" panose="020B0604020202020204" pitchFamily="34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Arial" panose="020B0604020202020204" pitchFamily="34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Arial" panose="020B0604020202020204" pitchFamily="34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530 w 1722"/>
                <a:gd name="T1" fmla="*/ 33 h 66"/>
                <a:gd name="T2" fmla="*/ 1530 w 1722"/>
                <a:gd name="T3" fmla="*/ 33 h 66"/>
                <a:gd name="T4" fmla="*/ 0 w 1722"/>
                <a:gd name="T5" fmla="*/ 0 h 66"/>
                <a:gd name="T6" fmla="*/ 0 w 1722"/>
                <a:gd name="T7" fmla="*/ 33 h 66"/>
                <a:gd name="T8" fmla="*/ 1530 w 1722"/>
                <a:gd name="T9" fmla="*/ 33 h 66"/>
                <a:gd name="T10" fmla="*/ 1530 w 1722"/>
                <a:gd name="T11" fmla="*/ 3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Arial" panose="020B0604020202020204" pitchFamily="34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879 w 975"/>
                <a:gd name="T1" fmla="*/ 48 h 101"/>
                <a:gd name="T2" fmla="*/ 879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879 w 975"/>
                <a:gd name="T9" fmla="*/ 48 h 101"/>
                <a:gd name="T10" fmla="*/ 879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1949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1949 w 2141"/>
                <a:gd name="T7" fmla="*/ 0 h 198"/>
                <a:gd name="T8" fmla="*/ 1949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Arial" panose="020B0604020202020204" pitchFamily="34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1961 w 2517"/>
                <a:gd name="T1" fmla="*/ 276 h 276"/>
                <a:gd name="T2" fmla="*/ 2229 w 2517"/>
                <a:gd name="T3" fmla="*/ 204 h 276"/>
                <a:gd name="T4" fmla="*/ 2013 w 2517"/>
                <a:gd name="T5" fmla="*/ 0 h 276"/>
                <a:gd name="T6" fmla="*/ 0 w 2517"/>
                <a:gd name="T7" fmla="*/ 276 h 276"/>
                <a:gd name="T8" fmla="*/ 1961 w 2517"/>
                <a:gd name="T9" fmla="*/ 276 h 276"/>
                <a:gd name="T10" fmla="*/ 1961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Arial" panose="020B0604020202020204" pitchFamily="34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633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633 w 729"/>
                <a:gd name="T7" fmla="*/ 240 h 240"/>
                <a:gd name="T8" fmla="*/ 633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Arial" panose="020B0604020202020204" pitchFamily="34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633 w 729"/>
                <a:gd name="T1" fmla="*/ 318 h 318"/>
                <a:gd name="T2" fmla="*/ 633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633 w 729"/>
                <a:gd name="T9" fmla="*/ 318 h 318"/>
                <a:gd name="T10" fmla="*/ 633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Arial" panose="020B0604020202020204" pitchFamily="34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Arial" panose="020B0604020202020204" pitchFamily="34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Arial" panose="020B0604020202020204" pitchFamily="34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Arial" panose="020B0604020202020204" pitchFamily="34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Arial" panose="020B0604020202020204" pitchFamily="34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Arial" panose="020B0604020202020204" pitchFamily="34" charset="0"/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Arial" panose="020B0604020202020204" pitchFamily="34" charset="0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Arial" panose="020B0604020202020204" pitchFamily="34" charset="0"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Arial" panose="020B0604020202020204" pitchFamily="34" charset="0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16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Arial" panose="020B0604020202020204" pitchFamily="34" charset="0"/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Arial" panose="020B0604020202020204" pitchFamily="34" charset="0"/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Arial" panose="020B0604020202020204" pitchFamily="34" charset="0"/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Arial" panose="020B0604020202020204" pitchFamily="34" charset="0"/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Arial" panose="020B0604020202020204" pitchFamily="34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Arial" panose="020B0604020202020204" pitchFamily="34" charset="0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Arial" panose="020B0604020202020204" pitchFamily="34" charset="0"/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Arial" panose="020B0604020202020204" pitchFamily="34" charset="0"/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Arial" panose="020B0604020202020204" pitchFamily="34" charset="0"/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sz="1800">
                  <a:solidFill>
                    <a:srgbClr val="FFFFFF"/>
                  </a:solidFill>
                  <a:latin typeface="Arial" charset="0"/>
                  <a:ea typeface="ＭＳ Ｐゴシック" pitchFamily="48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sz="1800">
                  <a:solidFill>
                    <a:srgbClr val="FFFFFF"/>
                  </a:solidFill>
                  <a:latin typeface="Arial" charset="0"/>
                  <a:ea typeface="ＭＳ Ｐゴシック" pitchFamily="48" charset="-128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645610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514350" y="1600200"/>
            <a:ext cx="92583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645611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855BC2-CEF3-4EFF-9CBF-48D326818B0A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1449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F931F2-2368-4464-A955-54EB6A626E3E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780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544" y="6270697"/>
            <a:ext cx="11054080" cy="1937173"/>
          </a:xfrm>
          <a:prstGeom prst="rect">
            <a:avLst/>
          </a:prstGeom>
        </p:spPr>
        <p:txBody>
          <a:bodyPr vert="horz" lIns="121377" tIns="60689" rIns="121377" bIns="60689"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544" y="4139184"/>
            <a:ext cx="11054080" cy="2133599"/>
          </a:xfrm>
          <a:prstGeom prst="rect">
            <a:avLst/>
          </a:prstGeom>
        </p:spPr>
        <p:txBody>
          <a:bodyPr vert="horz" lIns="121377" tIns="60689" rIns="121377" bIns="60689" anchor="b"/>
          <a:lstStyle>
            <a:lvl1pPr marL="0" indent="0">
              <a:buNone/>
              <a:defRPr sz="2700"/>
            </a:lvl1pPr>
            <a:lvl2pPr marL="606887" indent="0">
              <a:buNone/>
              <a:defRPr sz="2400"/>
            </a:lvl2pPr>
            <a:lvl3pPr marL="1213775" indent="0">
              <a:buNone/>
              <a:defRPr sz="2100"/>
            </a:lvl3pPr>
            <a:lvl4pPr marL="1820662" indent="0">
              <a:buNone/>
              <a:defRPr sz="1900"/>
            </a:lvl4pPr>
            <a:lvl5pPr marL="2427549" indent="0">
              <a:buNone/>
              <a:defRPr sz="1900"/>
            </a:lvl5pPr>
            <a:lvl6pPr marL="3034436" indent="0">
              <a:buNone/>
              <a:defRPr sz="1900"/>
            </a:lvl6pPr>
            <a:lvl7pPr marL="3641324" indent="0">
              <a:buNone/>
              <a:defRPr sz="1900"/>
            </a:lvl7pPr>
            <a:lvl8pPr marL="4248211" indent="0">
              <a:buNone/>
              <a:defRPr sz="1900"/>
            </a:lvl8pPr>
            <a:lvl9pPr marL="4855098" indent="0">
              <a:buNone/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02" y="4406929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602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4B00A7-A750-43A8-80D1-7BFE3B1B412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4718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6"/>
            <a:ext cx="4543425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225" y="1600206"/>
            <a:ext cx="4543425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9706E1-0CC6-49AC-9D3B-3181A65A1472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2386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5669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669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E9687F-38DB-4211-B719-EA19163AE69E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2679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2199B6-936F-4B1C-B49D-494368D14CEE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0605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BA2AEF-B8A7-419C-9FAC-55B3752477F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1056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931" y="273079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6B78E2-0E28-4538-8975-450517546E55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3215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ABC469-FF87-4B82-966D-BDAC814B18C9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7401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4D91C7-C5B8-4106-B635-AD4D525C1A32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3818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7813"/>
            <a:ext cx="2314575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7813"/>
            <a:ext cx="6772275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21C388-9C58-49FE-AC4E-B986F945D69F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4349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514350" y="277813"/>
            <a:ext cx="92583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14350" y="1600229"/>
            <a:ext cx="4543425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229225" y="1600229"/>
            <a:ext cx="4543425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4350" y="3941763"/>
            <a:ext cx="4543425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9225" y="3941763"/>
            <a:ext cx="4543425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5B88A7-D7CF-4C7D-A9E2-EF44B47B7D3F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705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  <a:prstGeom prst="rect">
            <a:avLst/>
          </a:prstGeom>
        </p:spPr>
        <p:txBody>
          <a:bodyPr vert="horz" lIns="121377" tIns="60689" rIns="121377" bIns="606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244" y="2281041"/>
            <a:ext cx="5755829" cy="6436925"/>
          </a:xfrm>
          <a:prstGeom prst="rect">
            <a:avLst/>
          </a:prstGeom>
        </p:spPr>
        <p:txBody>
          <a:bodyPr vert="horz" lIns="121377" tIns="60689" rIns="121377" bIns="60689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98731" y="2281041"/>
            <a:ext cx="5755829" cy="6436925"/>
          </a:xfrm>
          <a:prstGeom prst="rect">
            <a:avLst/>
          </a:prstGeom>
        </p:spPr>
        <p:txBody>
          <a:bodyPr vert="horz" lIns="121377" tIns="60689" rIns="121377" bIns="60689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14350" y="277813"/>
            <a:ext cx="92583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B6FB5A-21C8-4015-9837-823D3599D576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236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  <a:prstGeom prst="rect">
            <a:avLst/>
          </a:prstGeom>
        </p:spPr>
        <p:txBody>
          <a:bodyPr vert="horz" lIns="121377" tIns="60689" rIns="121377" bIns="60689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96" y="2183272"/>
            <a:ext cx="5745795" cy="909884"/>
          </a:xfrm>
          <a:prstGeom prst="rect">
            <a:avLst/>
          </a:prstGeom>
        </p:spPr>
        <p:txBody>
          <a:bodyPr vert="horz" lIns="121377" tIns="60689" rIns="121377" bIns="60689" anchor="b"/>
          <a:lstStyle>
            <a:lvl1pPr marL="0" indent="0">
              <a:buNone/>
              <a:defRPr sz="3200" b="1"/>
            </a:lvl1pPr>
            <a:lvl2pPr marL="606887" indent="0">
              <a:buNone/>
              <a:defRPr sz="2700" b="1"/>
            </a:lvl2pPr>
            <a:lvl3pPr marL="1213775" indent="0">
              <a:buNone/>
              <a:defRPr sz="2400" b="1"/>
            </a:lvl3pPr>
            <a:lvl4pPr marL="1820662" indent="0">
              <a:buNone/>
              <a:defRPr sz="2100" b="1"/>
            </a:lvl4pPr>
            <a:lvl5pPr marL="2427549" indent="0">
              <a:buNone/>
              <a:defRPr sz="2100" b="1"/>
            </a:lvl5pPr>
            <a:lvl6pPr marL="3034436" indent="0">
              <a:buNone/>
              <a:defRPr sz="2100" b="1"/>
            </a:lvl6pPr>
            <a:lvl7pPr marL="3641324" indent="0">
              <a:buNone/>
              <a:defRPr sz="2100" b="1"/>
            </a:lvl7pPr>
            <a:lvl8pPr marL="4248211" indent="0">
              <a:buNone/>
              <a:defRPr sz="2100" b="1"/>
            </a:lvl8pPr>
            <a:lvl9pPr marL="4855098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96" y="3093155"/>
            <a:ext cx="5745795" cy="5619610"/>
          </a:xfrm>
          <a:prstGeom prst="rect">
            <a:avLst/>
          </a:prstGeom>
        </p:spPr>
        <p:txBody>
          <a:bodyPr vert="horz" lIns="121377" tIns="60689" rIns="121377" bIns="60689"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6759" y="2183272"/>
            <a:ext cx="5747801" cy="909884"/>
          </a:xfrm>
          <a:prstGeom prst="rect">
            <a:avLst/>
          </a:prstGeom>
        </p:spPr>
        <p:txBody>
          <a:bodyPr vert="horz" lIns="121377" tIns="60689" rIns="121377" bIns="60689" anchor="b"/>
          <a:lstStyle>
            <a:lvl1pPr marL="0" indent="0">
              <a:buNone/>
              <a:defRPr sz="3200" b="1"/>
            </a:lvl1pPr>
            <a:lvl2pPr marL="606887" indent="0">
              <a:buNone/>
              <a:defRPr sz="2700" b="1"/>
            </a:lvl2pPr>
            <a:lvl3pPr marL="1213775" indent="0">
              <a:buNone/>
              <a:defRPr sz="2400" b="1"/>
            </a:lvl3pPr>
            <a:lvl4pPr marL="1820662" indent="0">
              <a:buNone/>
              <a:defRPr sz="2100" b="1"/>
            </a:lvl4pPr>
            <a:lvl5pPr marL="2427549" indent="0">
              <a:buNone/>
              <a:defRPr sz="2100" b="1"/>
            </a:lvl5pPr>
            <a:lvl6pPr marL="3034436" indent="0">
              <a:buNone/>
              <a:defRPr sz="2100" b="1"/>
            </a:lvl6pPr>
            <a:lvl7pPr marL="3641324" indent="0">
              <a:buNone/>
              <a:defRPr sz="2100" b="1"/>
            </a:lvl7pPr>
            <a:lvl8pPr marL="4248211" indent="0">
              <a:buNone/>
              <a:defRPr sz="2100" b="1"/>
            </a:lvl8pPr>
            <a:lvl9pPr marL="4855098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6759" y="3093155"/>
            <a:ext cx="5747801" cy="5619610"/>
          </a:xfrm>
          <a:prstGeom prst="rect">
            <a:avLst/>
          </a:prstGeom>
        </p:spPr>
        <p:txBody>
          <a:bodyPr vert="horz" lIns="121377" tIns="60689" rIns="121377" bIns="60689"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  <a:prstGeom prst="rect">
            <a:avLst/>
          </a:prstGeom>
        </p:spPr>
        <p:txBody>
          <a:bodyPr vert="horz" lIns="121377" tIns="60689" rIns="121377" bIns="60689"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6" y="393524"/>
            <a:ext cx="4278740" cy="1652693"/>
          </a:xfrm>
          <a:prstGeom prst="rect">
            <a:avLst/>
          </a:prstGeom>
        </p:spPr>
        <p:txBody>
          <a:bodyPr vert="horz" lIns="121377" tIns="60689" rIns="121377" bIns="60689"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5521" y="396481"/>
            <a:ext cx="7269041" cy="8324427"/>
          </a:xfrm>
          <a:prstGeom prst="rect">
            <a:avLst/>
          </a:prstGeom>
        </p:spPr>
        <p:txBody>
          <a:bodyPr vert="horz" lIns="121377" tIns="60689" rIns="121377" bIns="60689"/>
          <a:lstStyle>
            <a:lvl1pPr>
              <a:defRPr sz="42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6" y="2041036"/>
            <a:ext cx="4278740" cy="6671734"/>
          </a:xfrm>
          <a:prstGeom prst="rect">
            <a:avLst/>
          </a:prstGeom>
        </p:spPr>
        <p:txBody>
          <a:bodyPr vert="horz" lIns="121377" tIns="60689" rIns="121377" bIns="60689"/>
          <a:lstStyle>
            <a:lvl1pPr marL="0" indent="0">
              <a:buNone/>
              <a:defRPr sz="1900"/>
            </a:lvl1pPr>
            <a:lvl2pPr marL="606887" indent="0">
              <a:buNone/>
              <a:defRPr sz="1600"/>
            </a:lvl2pPr>
            <a:lvl3pPr marL="1213775" indent="0">
              <a:buNone/>
              <a:defRPr sz="1300"/>
            </a:lvl3pPr>
            <a:lvl4pPr marL="1820662" indent="0">
              <a:buNone/>
              <a:defRPr sz="1200"/>
            </a:lvl4pPr>
            <a:lvl5pPr marL="2427549" indent="0">
              <a:buNone/>
              <a:defRPr sz="1200"/>
            </a:lvl5pPr>
            <a:lvl6pPr marL="3034436" indent="0">
              <a:buNone/>
              <a:defRPr sz="1200"/>
            </a:lvl6pPr>
            <a:lvl7pPr marL="3641324" indent="0">
              <a:buNone/>
              <a:defRPr sz="1200"/>
            </a:lvl7pPr>
            <a:lvl8pPr marL="4248211" indent="0">
              <a:buNone/>
              <a:defRPr sz="1200"/>
            </a:lvl8pPr>
            <a:lvl9pPr marL="485509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80" y="6827533"/>
            <a:ext cx="7802880" cy="806027"/>
          </a:xfrm>
          <a:prstGeom prst="rect">
            <a:avLst/>
          </a:prstGeom>
        </p:spPr>
        <p:txBody>
          <a:bodyPr vert="horz" lIns="121377" tIns="60689" rIns="121377" bIns="60689"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80" y="871502"/>
            <a:ext cx="7802880" cy="5852160"/>
          </a:xfrm>
          <a:prstGeom prst="rect">
            <a:avLst/>
          </a:prstGeom>
        </p:spPr>
        <p:txBody>
          <a:bodyPr vert="horz" lIns="121377" tIns="60689" rIns="121377" bIns="60689"/>
          <a:lstStyle>
            <a:lvl1pPr marL="0" indent="0">
              <a:buNone/>
              <a:defRPr sz="4200"/>
            </a:lvl1pPr>
            <a:lvl2pPr marL="606887" indent="0">
              <a:buNone/>
              <a:defRPr sz="3700"/>
            </a:lvl2pPr>
            <a:lvl3pPr marL="1213775" indent="0">
              <a:buNone/>
              <a:defRPr sz="3200"/>
            </a:lvl3pPr>
            <a:lvl4pPr marL="1820662" indent="0">
              <a:buNone/>
              <a:defRPr sz="2700"/>
            </a:lvl4pPr>
            <a:lvl5pPr marL="2427549" indent="0">
              <a:buNone/>
              <a:defRPr sz="2700"/>
            </a:lvl5pPr>
            <a:lvl6pPr marL="3034436" indent="0">
              <a:buNone/>
              <a:defRPr sz="2700"/>
            </a:lvl6pPr>
            <a:lvl7pPr marL="3641324" indent="0">
              <a:buNone/>
              <a:defRPr sz="2700"/>
            </a:lvl7pPr>
            <a:lvl8pPr marL="4248211" indent="0">
              <a:buNone/>
              <a:defRPr sz="2700"/>
            </a:lvl8pPr>
            <a:lvl9pPr marL="4855098" indent="0">
              <a:buNone/>
              <a:defRPr sz="27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80" y="7633562"/>
            <a:ext cx="7802880" cy="1144693"/>
          </a:xfrm>
          <a:prstGeom prst="rect">
            <a:avLst/>
          </a:prstGeom>
        </p:spPr>
        <p:txBody>
          <a:bodyPr vert="horz" lIns="121377" tIns="60689" rIns="121377" bIns="60689"/>
          <a:lstStyle>
            <a:lvl1pPr marL="0" indent="0">
              <a:buNone/>
              <a:defRPr sz="1900"/>
            </a:lvl1pPr>
            <a:lvl2pPr marL="606887" indent="0">
              <a:buNone/>
              <a:defRPr sz="1600"/>
            </a:lvl2pPr>
            <a:lvl3pPr marL="1213775" indent="0">
              <a:buNone/>
              <a:defRPr sz="1300"/>
            </a:lvl3pPr>
            <a:lvl4pPr marL="1820662" indent="0">
              <a:buNone/>
              <a:defRPr sz="1200"/>
            </a:lvl4pPr>
            <a:lvl5pPr marL="2427549" indent="0">
              <a:buNone/>
              <a:defRPr sz="1200"/>
            </a:lvl5pPr>
            <a:lvl6pPr marL="3034436" indent="0">
              <a:buNone/>
              <a:defRPr sz="1200"/>
            </a:lvl6pPr>
            <a:lvl7pPr marL="3641324" indent="0">
              <a:buNone/>
              <a:defRPr sz="1200"/>
            </a:lvl7pPr>
            <a:lvl8pPr marL="4248211" indent="0">
              <a:buNone/>
              <a:defRPr sz="1200"/>
            </a:lvl8pPr>
            <a:lvl9pPr marL="485509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7.png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4.png"/><Relationship Id="rId2" Type="http://schemas.openxmlformats.org/officeDocument/2006/relationships/vmlDrawing" Target="../drawings/vmlDrawing2.vml"/><Relationship Id="rId1" Type="http://schemas.openxmlformats.org/officeDocument/2006/relationships/theme" Target="../theme/theme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oleObject" Target="../embeddings/oleObject3.bin"/><Relationship Id="rId7" Type="http://schemas.openxmlformats.org/officeDocument/2006/relationships/image" Target="../media/image4.png"/><Relationship Id="rId2" Type="http://schemas.openxmlformats.org/officeDocument/2006/relationships/vmlDrawing" Target="../drawings/vmlDrawing3.vml"/><Relationship Id="rId1" Type="http://schemas.openxmlformats.org/officeDocument/2006/relationships/theme" Target="../theme/theme5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3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image" Target="../media/image14.png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12.png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52181" y="0"/>
          <a:ext cx="812801" cy="975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6" name="Image" r:id="rId14" imgW="152284" imgH="1627497" progId="">
                  <p:embed/>
                </p:oleObj>
              </mc:Choice>
              <mc:Fallback>
                <p:oleObj name="Image" r:id="rId14" imgW="152284" imgH="1627497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81" y="0"/>
                        <a:ext cx="812801" cy="975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FFFFFF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54403" name="Rectangle 3"/>
          <p:cNvSpPr>
            <a:spLocks noChangeArrowheads="1"/>
          </p:cNvSpPr>
          <p:nvPr/>
        </p:nvSpPr>
        <p:spPr bwMode="auto">
          <a:xfrm>
            <a:off x="991418" y="961813"/>
            <a:ext cx="1105408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220" tIns="61111" rIns="122220" bIns="61111" anchor="ctr"/>
          <a:lstStyle/>
          <a:p>
            <a:pPr algn="ctr">
              <a:defRPr/>
            </a:pPr>
            <a:endParaRPr lang="en-US" sz="580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  <a:ea typeface="ＭＳ Ｐゴシック" pitchFamily="34" charset="-128"/>
              <a:cs typeface="+mn-cs"/>
            </a:endParaRPr>
          </a:p>
        </p:txBody>
      </p:sp>
      <p:sp>
        <p:nvSpPr>
          <p:cNvPr id="1254404" name="Rectangle 4"/>
          <p:cNvSpPr>
            <a:spLocks noChangeArrowheads="1"/>
          </p:cNvSpPr>
          <p:nvPr/>
        </p:nvSpPr>
        <p:spPr bwMode="auto">
          <a:xfrm>
            <a:off x="1300724" y="3343770"/>
            <a:ext cx="10608545" cy="45085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121377" tIns="60689" rIns="121377" bIns="60689">
            <a:spAutoFit/>
          </a:bodyPr>
          <a:lstStyle/>
          <a:p>
            <a:pPr algn="ctr" eaLnBrk="0" hangingPunct="0">
              <a:defRPr/>
            </a:pPr>
            <a:endParaRPr lang="fr-FR" baseline="30000">
              <a:solidFill>
                <a:schemeClr val="bg2"/>
              </a:solidFill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1254405" name="Rectangle 5"/>
          <p:cNvSpPr>
            <a:spLocks noChangeArrowheads="1"/>
          </p:cNvSpPr>
          <p:nvPr/>
        </p:nvSpPr>
        <p:spPr bwMode="auto">
          <a:xfrm>
            <a:off x="1061668" y="1653347"/>
            <a:ext cx="11738437" cy="110630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8000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lIns="121377" tIns="60689" rIns="121377" bIns="60689" anchor="ctr"/>
          <a:lstStyle/>
          <a:p>
            <a:pPr eaLnBrk="0" hangingPunct="0">
              <a:defRPr/>
            </a:pPr>
            <a:endParaRPr lang="en-US" sz="2400">
              <a:ea typeface="ＭＳ Ｐゴシック" pitchFamily="34" charset="-128"/>
              <a:cs typeface="+mn-cs"/>
            </a:endParaRPr>
          </a:p>
        </p:txBody>
      </p:sp>
      <p:grpSp>
        <p:nvGrpSpPr>
          <p:cNvPr id="1031" name="Group 6"/>
          <p:cNvGrpSpPr>
            <a:grpSpLocks/>
          </p:cNvGrpSpPr>
          <p:nvPr/>
        </p:nvGrpSpPr>
        <p:grpSpPr bwMode="auto">
          <a:xfrm>
            <a:off x="216" y="7336849"/>
            <a:ext cx="919166" cy="2424853"/>
            <a:chOff x="0" y="3246"/>
            <a:chExt cx="407" cy="1074"/>
          </a:xfrm>
        </p:grpSpPr>
        <p:sp>
          <p:nvSpPr>
            <p:cNvPr id="1254407" name="Rectangle 7"/>
            <p:cNvSpPr>
              <a:spLocks noChangeArrowheads="1"/>
            </p:cNvSpPr>
            <p:nvPr userDrawn="1"/>
          </p:nvSpPr>
          <p:spPr bwMode="auto">
            <a:xfrm>
              <a:off x="0" y="3461"/>
              <a:ext cx="406" cy="31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2400"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1033" name="Picture 8" descr="LogIRD-100"/>
            <p:cNvPicPr>
              <a:picLocks noChangeAspect="1" noChangeArrowheads="1"/>
            </p:cNvPicPr>
            <p:nvPr userDrawn="1"/>
          </p:nvPicPr>
          <p:blipFill>
            <a:blip r:embed="rId16" cstate="screen"/>
            <a:srcRect/>
            <a:stretch>
              <a:fillRect/>
            </a:stretch>
          </p:blipFill>
          <p:spPr bwMode="auto">
            <a:xfrm>
              <a:off x="3" y="3246"/>
              <a:ext cx="403" cy="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034" name="Group 9"/>
            <p:cNvGrpSpPr>
              <a:grpSpLocks/>
            </p:cNvGrpSpPr>
            <p:nvPr userDrawn="1"/>
          </p:nvGrpSpPr>
          <p:grpSpPr bwMode="auto">
            <a:xfrm>
              <a:off x="2" y="3999"/>
              <a:ext cx="405" cy="321"/>
              <a:chOff x="3153" y="3097"/>
              <a:chExt cx="910" cy="723"/>
            </a:xfrm>
          </p:grpSpPr>
          <p:pic>
            <p:nvPicPr>
              <p:cNvPr id="1037" name="Picture 10" descr="smilogo"/>
              <p:cNvPicPr>
                <a:picLocks noChangeAspect="1" noChangeArrowheads="1"/>
              </p:cNvPicPr>
              <p:nvPr/>
            </p:nvPicPr>
            <p:blipFill>
              <a:blip r:embed="rId17" cstate="screen"/>
              <a:srcRect/>
              <a:stretch>
                <a:fillRect/>
              </a:stretch>
            </p:blipFill>
            <p:spPr bwMode="auto">
              <a:xfrm>
                <a:off x="3156" y="3097"/>
                <a:ext cx="907" cy="3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38" name="Picture 11" descr="uq-logo"/>
              <p:cNvPicPr>
                <a:picLocks noChangeAspect="1" noChangeArrowheads="1"/>
              </p:cNvPicPr>
              <p:nvPr/>
            </p:nvPicPr>
            <p:blipFill>
              <a:blip r:embed="rId18" cstate="screen"/>
              <a:srcRect/>
              <a:stretch>
                <a:fillRect/>
              </a:stretch>
            </p:blipFill>
            <p:spPr bwMode="auto">
              <a:xfrm>
                <a:off x="3153" y="3494"/>
                <a:ext cx="907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035" name="Picture 12" descr="logo INRA"/>
            <p:cNvPicPr>
              <a:picLocks noChangeAspect="1" noChangeArrowheads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" y="3782"/>
              <a:ext cx="403" cy="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6" name="Picture 13" descr="IWMI_LogoC"/>
            <p:cNvPicPr>
              <a:picLocks noChangeAspect="1" noChangeArrowheads="1"/>
            </p:cNvPicPr>
            <p:nvPr userDrawn="1"/>
          </p:nvPicPr>
          <p:blipFill>
            <a:blip r:embed="rId20" cstate="screen"/>
            <a:srcRect/>
            <a:stretch>
              <a:fillRect/>
            </a:stretch>
          </p:blipFill>
          <p:spPr bwMode="auto">
            <a:xfrm>
              <a:off x="3" y="3483"/>
              <a:ext cx="403" cy="2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 bg1="dk2" tx1="lt1" bg2="dk1" tx2="lt2" accent1="accent1" accent2="accent2" accent3="accent3" accent4="accent4" accent5="accent5" accent6="accent6" hlink="hlink" folHlink="folHlink"/>
  <p:sldLayoutIdLst>
    <p:sldLayoutId id="2147486557" r:id="rId1"/>
    <p:sldLayoutId id="2147486558" r:id="rId2"/>
    <p:sldLayoutId id="2147486559" r:id="rId3"/>
    <p:sldLayoutId id="2147486560" r:id="rId4"/>
    <p:sldLayoutId id="2147486561" r:id="rId5"/>
    <p:sldLayoutId id="2147486562" r:id="rId6"/>
    <p:sldLayoutId id="2147486563" r:id="rId7"/>
    <p:sldLayoutId id="2147486564" r:id="rId8"/>
    <p:sldLayoutId id="2147486565" r:id="rId9"/>
    <p:sldLayoutId id="2147486566" r:id="rId10"/>
    <p:sldLayoutId id="21474865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MS PGothic" pitchFamily="34" charset="-128"/>
          <a:cs typeface="MS PGothic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Comic Sans MS" pitchFamily="-65" charset="0"/>
          <a:ea typeface="MS PGothic" pitchFamily="34" charset="-128"/>
          <a:cs typeface="MS PGothic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Comic Sans MS" pitchFamily="-65" charset="0"/>
          <a:ea typeface="MS PGothic" pitchFamily="34" charset="-128"/>
          <a:cs typeface="MS PGothic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Comic Sans MS" pitchFamily="-65" charset="0"/>
          <a:ea typeface="MS PGothic" pitchFamily="34" charset="-128"/>
          <a:cs typeface="MS PGothic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Comic Sans MS" pitchFamily="-65" charset="0"/>
          <a:ea typeface="MS PGothic" pitchFamily="34" charset="-128"/>
          <a:cs typeface="MS PGothic"/>
        </a:defRPr>
      </a:lvl5pPr>
      <a:lvl6pPr marL="606887" algn="ctr" rtl="0" fontAlgn="base">
        <a:spcBef>
          <a:spcPct val="0"/>
        </a:spcBef>
        <a:spcAft>
          <a:spcPct val="0"/>
        </a:spcAft>
        <a:defRPr sz="58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Comic Sans MS" pitchFamily="-65" charset="0"/>
        </a:defRPr>
      </a:lvl6pPr>
      <a:lvl7pPr marL="1213775" algn="ctr" rtl="0" fontAlgn="base">
        <a:spcBef>
          <a:spcPct val="0"/>
        </a:spcBef>
        <a:spcAft>
          <a:spcPct val="0"/>
        </a:spcAft>
        <a:defRPr sz="58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Comic Sans MS" pitchFamily="-65" charset="0"/>
        </a:defRPr>
      </a:lvl7pPr>
      <a:lvl8pPr marL="1820662" algn="ctr" rtl="0" fontAlgn="base">
        <a:spcBef>
          <a:spcPct val="0"/>
        </a:spcBef>
        <a:spcAft>
          <a:spcPct val="0"/>
        </a:spcAft>
        <a:defRPr sz="58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Comic Sans MS" pitchFamily="-65" charset="0"/>
        </a:defRPr>
      </a:lvl8pPr>
      <a:lvl9pPr marL="2427549" algn="ctr" rtl="0" fontAlgn="base">
        <a:spcBef>
          <a:spcPct val="0"/>
        </a:spcBef>
        <a:spcAft>
          <a:spcPct val="0"/>
        </a:spcAft>
        <a:defRPr sz="58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Comic Sans MS" pitchFamily="-65" charset="0"/>
        </a:defRPr>
      </a:lvl9pPr>
    </p:titleStyle>
    <p:bodyStyle>
      <a:lvl1pPr marL="455165" indent="-45516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Arial" charset="0"/>
        <a:buBlip>
          <a:blip r:embed="rId21"/>
        </a:buBlip>
        <a:defRPr sz="4200">
          <a:solidFill>
            <a:schemeClr val="tx1"/>
          </a:solidFill>
          <a:latin typeface="+mn-lt"/>
          <a:ea typeface="MS PGothic" pitchFamily="34" charset="-128"/>
          <a:cs typeface="MS PGothic"/>
        </a:defRPr>
      </a:lvl1pPr>
      <a:lvl2pPr marL="986192" indent="-37930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3700">
          <a:solidFill>
            <a:schemeClr val="tx1"/>
          </a:solidFill>
          <a:latin typeface="+mn-lt"/>
          <a:ea typeface="MS PGothic" pitchFamily="34" charset="-128"/>
          <a:cs typeface="MS PGothic"/>
        </a:defRPr>
      </a:lvl2pPr>
      <a:lvl3pPr marL="1441357" indent="-30344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4000"/>
        <a:buFont typeface="Arial" charset="0"/>
        <a:buChar char="l"/>
        <a:defRPr sz="3200">
          <a:solidFill>
            <a:schemeClr val="tx1"/>
          </a:solidFill>
          <a:latin typeface="+mn-lt"/>
          <a:ea typeface="MS PGothic" pitchFamily="34" charset="-128"/>
          <a:cs typeface="MS PGothic"/>
        </a:defRPr>
      </a:lvl3pPr>
      <a:lvl4pPr marL="1896523" indent="-303444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700">
          <a:solidFill>
            <a:schemeClr val="tx1"/>
          </a:solidFill>
          <a:latin typeface="+mn-lt"/>
          <a:ea typeface="MS PGothic" pitchFamily="34" charset="-128"/>
          <a:cs typeface="MS PGothic"/>
        </a:defRPr>
      </a:lvl4pPr>
      <a:lvl5pPr marL="2351688" indent="-30344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700">
          <a:solidFill>
            <a:schemeClr val="tx1"/>
          </a:solidFill>
          <a:latin typeface="+mn-lt"/>
          <a:ea typeface="MS PGothic" pitchFamily="34" charset="-128"/>
          <a:cs typeface="MS PGothic"/>
        </a:defRPr>
      </a:lvl5pPr>
      <a:lvl6pPr marL="2958575" indent="-303444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700">
          <a:solidFill>
            <a:schemeClr val="tx1"/>
          </a:solidFill>
          <a:latin typeface="+mn-lt"/>
          <a:ea typeface="ＭＳ Ｐゴシック" pitchFamily="-65" charset="-128"/>
        </a:defRPr>
      </a:lvl6pPr>
      <a:lvl7pPr marL="3565463" indent="-303444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700">
          <a:solidFill>
            <a:schemeClr val="tx1"/>
          </a:solidFill>
          <a:latin typeface="+mn-lt"/>
          <a:ea typeface="ＭＳ Ｐゴシック" pitchFamily="-65" charset="-128"/>
        </a:defRPr>
      </a:lvl7pPr>
      <a:lvl8pPr marL="4172350" indent="-303444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700">
          <a:solidFill>
            <a:schemeClr val="tx1"/>
          </a:solidFill>
          <a:latin typeface="+mn-lt"/>
          <a:ea typeface="ＭＳ Ｐゴシック" pitchFamily="-65" charset="-128"/>
        </a:defRPr>
      </a:lvl8pPr>
      <a:lvl9pPr marL="4779237" indent="-303444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7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6068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6887" algn="l" defTabSz="6068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3775" algn="l" defTabSz="6068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0662" algn="l" defTabSz="6068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27549" algn="l" defTabSz="6068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34436" algn="l" defTabSz="6068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41324" algn="l" defTabSz="6068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48211" algn="l" defTabSz="6068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55098" algn="l" defTabSz="6068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0146" name="Object 2"/>
          <p:cNvGraphicFramePr>
            <a:graphicFrameLocks noChangeAspect="1"/>
          </p:cNvGraphicFramePr>
          <p:nvPr/>
        </p:nvGraphicFramePr>
        <p:xfrm>
          <a:off x="262" y="0"/>
          <a:ext cx="915153" cy="975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385" name="Image" r:id="rId3" imgW="152284" imgH="1627497" progId="">
                  <p:embed/>
                </p:oleObj>
              </mc:Choice>
              <mc:Fallback>
                <p:oleObj name="Image" r:id="rId3" imgW="152284" imgH="1627497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" y="0"/>
                        <a:ext cx="915153" cy="975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FFFFFF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0515" name="Rectangle 3"/>
          <p:cNvSpPr>
            <a:spLocks noChangeArrowheads="1"/>
          </p:cNvSpPr>
          <p:nvPr/>
        </p:nvSpPr>
        <p:spPr bwMode="auto">
          <a:xfrm>
            <a:off x="991418" y="961813"/>
            <a:ext cx="1105408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220" tIns="61111" rIns="122220" bIns="61111" anchor="ctr"/>
          <a:lstStyle/>
          <a:p>
            <a:pPr algn="ctr">
              <a:defRPr/>
            </a:pPr>
            <a:endParaRPr lang="en-US" sz="5800">
              <a:solidFill>
                <a:srgbClr val="FFCC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  <a:ea typeface="ＭＳ Ｐゴシック" pitchFamily="-65" charset="-128"/>
              <a:cs typeface="+mn-cs"/>
            </a:endParaRPr>
          </a:p>
        </p:txBody>
      </p:sp>
      <p:sp>
        <p:nvSpPr>
          <p:cNvPr id="320516" name="Rectangle 4"/>
          <p:cNvSpPr>
            <a:spLocks noChangeArrowheads="1"/>
          </p:cNvSpPr>
          <p:nvPr/>
        </p:nvSpPr>
        <p:spPr bwMode="auto">
          <a:xfrm>
            <a:off x="1300724" y="3343770"/>
            <a:ext cx="10608545" cy="45085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121377" tIns="60689" rIns="121377" bIns="60689">
            <a:spAutoFit/>
          </a:bodyPr>
          <a:lstStyle/>
          <a:p>
            <a:pPr algn="ctr" eaLnBrk="0" hangingPunct="0">
              <a:defRPr/>
            </a:pPr>
            <a:endParaRPr lang="fr-FR" baseline="30000">
              <a:solidFill>
                <a:srgbClr val="000000"/>
              </a:solidFill>
              <a:latin typeface="Times New Roman" pitchFamily="18" charset="0"/>
              <a:ea typeface="ＭＳ Ｐゴシック" pitchFamily="-65" charset="-128"/>
              <a:cs typeface="+mn-cs"/>
            </a:endParaRPr>
          </a:p>
        </p:txBody>
      </p:sp>
      <p:sp>
        <p:nvSpPr>
          <p:cNvPr id="320517" name="Rectangle 5"/>
          <p:cNvSpPr>
            <a:spLocks noChangeArrowheads="1"/>
          </p:cNvSpPr>
          <p:nvPr/>
        </p:nvSpPr>
        <p:spPr bwMode="auto">
          <a:xfrm>
            <a:off x="1061668" y="1653347"/>
            <a:ext cx="11738437" cy="110630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8000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lIns="121377" tIns="60689" rIns="121377" bIns="60689" anchor="ctr"/>
          <a:lstStyle/>
          <a:p>
            <a:pPr>
              <a:defRPr/>
            </a:pPr>
            <a:endParaRPr lang="en-US" sz="2400">
              <a:solidFill>
                <a:srgbClr val="FFFFFF"/>
              </a:solidFill>
              <a:latin typeface="Arial" pitchFamily="34" charset="0"/>
              <a:ea typeface="ＭＳ Ｐゴシック" pitchFamily="-65" charset="-128"/>
              <a:cs typeface="+mn-cs"/>
            </a:endParaRPr>
          </a:p>
        </p:txBody>
      </p:sp>
      <p:grpSp>
        <p:nvGrpSpPr>
          <p:cNvPr id="390151" name="Group 6"/>
          <p:cNvGrpSpPr>
            <a:grpSpLocks/>
          </p:cNvGrpSpPr>
          <p:nvPr/>
        </p:nvGrpSpPr>
        <p:grpSpPr bwMode="auto">
          <a:xfrm>
            <a:off x="216" y="7336849"/>
            <a:ext cx="919166" cy="2424853"/>
            <a:chOff x="0" y="3246"/>
            <a:chExt cx="407" cy="1074"/>
          </a:xfrm>
        </p:grpSpPr>
        <p:sp>
          <p:nvSpPr>
            <p:cNvPr id="320519" name="Rectangle 7"/>
            <p:cNvSpPr>
              <a:spLocks noChangeArrowheads="1"/>
            </p:cNvSpPr>
            <p:nvPr userDrawn="1"/>
          </p:nvSpPr>
          <p:spPr bwMode="auto">
            <a:xfrm>
              <a:off x="0" y="3461"/>
              <a:ext cx="406" cy="31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  <a:latin typeface="Arial" pitchFamily="34" charset="0"/>
                <a:ea typeface="ＭＳ Ｐゴシック" pitchFamily="-65" charset="-128"/>
                <a:cs typeface="+mn-cs"/>
              </a:endParaRPr>
            </a:p>
          </p:txBody>
        </p:sp>
        <p:pic>
          <p:nvPicPr>
            <p:cNvPr id="390153" name="Picture 8" descr="LogIRD-100"/>
            <p:cNvPicPr>
              <a:picLocks noChangeAspect="1" noChangeArrowheads="1"/>
            </p:cNvPicPr>
            <p:nvPr userDrawn="1"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3" y="3246"/>
              <a:ext cx="403" cy="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90154" name="Group 9"/>
            <p:cNvGrpSpPr>
              <a:grpSpLocks/>
            </p:cNvGrpSpPr>
            <p:nvPr userDrawn="1"/>
          </p:nvGrpSpPr>
          <p:grpSpPr bwMode="auto">
            <a:xfrm>
              <a:off x="2" y="3999"/>
              <a:ext cx="405" cy="321"/>
              <a:chOff x="3153" y="3097"/>
              <a:chExt cx="910" cy="723"/>
            </a:xfrm>
          </p:grpSpPr>
          <p:pic>
            <p:nvPicPr>
              <p:cNvPr id="390157" name="Picture 10" descr="smilogo"/>
              <p:cNvPicPr>
                <a:picLocks noChangeAspect="1" noChangeArrowheads="1"/>
              </p:cNvPicPr>
              <p:nvPr/>
            </p:nvPicPr>
            <p:blipFill>
              <a:blip r:embed="rId6" cstate="screen"/>
              <a:srcRect/>
              <a:stretch>
                <a:fillRect/>
              </a:stretch>
            </p:blipFill>
            <p:spPr bwMode="auto">
              <a:xfrm>
                <a:off x="3156" y="3097"/>
                <a:ext cx="907" cy="3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90158" name="Picture 11" descr="uq-logo"/>
              <p:cNvPicPr>
                <a:picLocks noChangeAspect="1" noChangeArrowheads="1"/>
              </p:cNvPicPr>
              <p:nvPr/>
            </p:nvPicPr>
            <p:blipFill>
              <a:blip r:embed="rId7" cstate="screen"/>
              <a:srcRect/>
              <a:stretch>
                <a:fillRect/>
              </a:stretch>
            </p:blipFill>
            <p:spPr bwMode="auto">
              <a:xfrm>
                <a:off x="3153" y="3494"/>
                <a:ext cx="907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390155" name="Picture 12" descr="logo INRA"/>
            <p:cNvPicPr>
              <a:picLocks noChangeAspect="1" noChangeArrowheads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" y="3782"/>
              <a:ext cx="403" cy="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0156" name="Picture 13" descr="IWMI_LogoC"/>
            <p:cNvPicPr>
              <a:picLocks noChangeAspect="1" noChangeArrowheads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 bwMode="auto">
            <a:xfrm>
              <a:off x="3" y="3483"/>
              <a:ext cx="403" cy="2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 bg1="dk2" tx1="lt1" bg2="dk1" tx2="lt2" accent1="accent1" accent2="accent2" accent3="accent3" accent4="accent4" accent5="accent5" accent6="accent6" hlink="hlink" folHlink="folHlink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MS PGothic" pitchFamily="34" charset="-128"/>
          <a:cs typeface="MS PGothic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Comic Sans MS" pitchFamily="-112" charset="0"/>
          <a:ea typeface="MS PGothic" pitchFamily="34" charset="-128"/>
          <a:cs typeface="MS PGothic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Comic Sans MS" pitchFamily="-112" charset="0"/>
          <a:ea typeface="MS PGothic" pitchFamily="34" charset="-128"/>
          <a:cs typeface="MS PGothic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Comic Sans MS" pitchFamily="-112" charset="0"/>
          <a:ea typeface="MS PGothic" pitchFamily="34" charset="-128"/>
          <a:cs typeface="MS PGothic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Comic Sans MS" pitchFamily="-112" charset="0"/>
          <a:ea typeface="MS PGothic" pitchFamily="34" charset="-128"/>
          <a:cs typeface="MS PGothic"/>
        </a:defRPr>
      </a:lvl5pPr>
      <a:lvl6pPr marL="606887" algn="ctr" rtl="0" fontAlgn="base">
        <a:spcBef>
          <a:spcPct val="0"/>
        </a:spcBef>
        <a:spcAft>
          <a:spcPct val="0"/>
        </a:spcAft>
        <a:defRPr sz="58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Comic Sans MS" pitchFamily="-112" charset="0"/>
        </a:defRPr>
      </a:lvl6pPr>
      <a:lvl7pPr marL="1213775" algn="ctr" rtl="0" fontAlgn="base">
        <a:spcBef>
          <a:spcPct val="0"/>
        </a:spcBef>
        <a:spcAft>
          <a:spcPct val="0"/>
        </a:spcAft>
        <a:defRPr sz="58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Comic Sans MS" pitchFamily="-112" charset="0"/>
        </a:defRPr>
      </a:lvl7pPr>
      <a:lvl8pPr marL="1820662" algn="ctr" rtl="0" fontAlgn="base">
        <a:spcBef>
          <a:spcPct val="0"/>
        </a:spcBef>
        <a:spcAft>
          <a:spcPct val="0"/>
        </a:spcAft>
        <a:defRPr sz="58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Comic Sans MS" pitchFamily="-112" charset="0"/>
        </a:defRPr>
      </a:lvl8pPr>
      <a:lvl9pPr marL="2427549" algn="ctr" rtl="0" fontAlgn="base">
        <a:spcBef>
          <a:spcPct val="0"/>
        </a:spcBef>
        <a:spcAft>
          <a:spcPct val="0"/>
        </a:spcAft>
        <a:defRPr sz="58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Comic Sans MS" pitchFamily="-112" charset="0"/>
        </a:defRPr>
      </a:lvl9pPr>
    </p:titleStyle>
    <p:bodyStyle>
      <a:lvl1pPr marL="455165" indent="-45516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Arial" charset="0"/>
        <a:buBlip>
          <a:blip r:embed="rId10"/>
        </a:buBlip>
        <a:defRPr sz="4200">
          <a:solidFill>
            <a:schemeClr val="tx1"/>
          </a:solidFill>
          <a:latin typeface="+mn-lt"/>
          <a:ea typeface="MS PGothic" pitchFamily="34" charset="-128"/>
          <a:cs typeface="MS PGothic"/>
        </a:defRPr>
      </a:lvl1pPr>
      <a:lvl2pPr marL="986192" indent="-37930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3700">
          <a:solidFill>
            <a:schemeClr val="tx1"/>
          </a:solidFill>
          <a:latin typeface="+mn-lt"/>
          <a:ea typeface="MS PGothic" pitchFamily="34" charset="-128"/>
          <a:cs typeface="MS PGothic"/>
        </a:defRPr>
      </a:lvl2pPr>
      <a:lvl3pPr marL="1441357" indent="-30344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4000"/>
        <a:buFont typeface="Arial" charset="0"/>
        <a:buChar char="l"/>
        <a:defRPr sz="3200">
          <a:solidFill>
            <a:schemeClr val="tx1"/>
          </a:solidFill>
          <a:latin typeface="+mn-lt"/>
          <a:ea typeface="MS PGothic" pitchFamily="34" charset="-128"/>
          <a:cs typeface="MS PGothic"/>
        </a:defRPr>
      </a:lvl3pPr>
      <a:lvl4pPr marL="1896523" indent="-303444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700">
          <a:solidFill>
            <a:schemeClr val="tx1"/>
          </a:solidFill>
          <a:latin typeface="+mn-lt"/>
          <a:ea typeface="MS PGothic" pitchFamily="34" charset="-128"/>
          <a:cs typeface="MS PGothic"/>
        </a:defRPr>
      </a:lvl4pPr>
      <a:lvl5pPr marL="2351688" indent="-30344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700">
          <a:solidFill>
            <a:schemeClr val="tx1"/>
          </a:solidFill>
          <a:latin typeface="+mn-lt"/>
          <a:ea typeface="MS PGothic" pitchFamily="34" charset="-128"/>
          <a:cs typeface="MS PGothic"/>
        </a:defRPr>
      </a:lvl5pPr>
      <a:lvl6pPr marL="2958575" indent="-303444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700">
          <a:solidFill>
            <a:schemeClr val="tx1"/>
          </a:solidFill>
          <a:latin typeface="+mn-lt"/>
          <a:ea typeface="ＭＳ Ｐゴシック" pitchFamily="-112" charset="-128"/>
        </a:defRPr>
      </a:lvl6pPr>
      <a:lvl7pPr marL="3565463" indent="-303444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700">
          <a:solidFill>
            <a:schemeClr val="tx1"/>
          </a:solidFill>
          <a:latin typeface="+mn-lt"/>
          <a:ea typeface="ＭＳ Ｐゴシック" pitchFamily="-112" charset="-128"/>
        </a:defRPr>
      </a:lvl7pPr>
      <a:lvl8pPr marL="4172350" indent="-303444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700">
          <a:solidFill>
            <a:schemeClr val="tx1"/>
          </a:solidFill>
          <a:latin typeface="+mn-lt"/>
          <a:ea typeface="ＭＳ Ｐゴシック" pitchFamily="-112" charset="-128"/>
        </a:defRPr>
      </a:lvl8pPr>
      <a:lvl9pPr marL="4779237" indent="-303444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7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6068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6887" algn="l" defTabSz="6068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3775" algn="l" defTabSz="6068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0662" algn="l" defTabSz="6068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27549" algn="l" defTabSz="6068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34436" algn="l" defTabSz="6068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41324" algn="l" defTabSz="6068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48211" algn="l" defTabSz="6068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55098" algn="l" defTabSz="6068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42" name="Picture 2" descr="horizontal feather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4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50240" y="821831"/>
            <a:ext cx="11704320" cy="130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377" tIns="60689" rIns="121377" bIns="606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Enter Slide Title</a:t>
            </a:r>
          </a:p>
        </p:txBody>
      </p:sp>
      <p:sp>
        <p:nvSpPr>
          <p:cNvPr id="47104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240" y="2281033"/>
            <a:ext cx="11704320" cy="6068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377" tIns="60689" rIns="121377" bIns="606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bg1"/>
          </a:solidFill>
          <a:latin typeface="+mj-lt"/>
          <a:ea typeface="MS PGothic" pitchFamily="34" charset="-128"/>
          <a:cs typeface="MS PGothic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bg1"/>
          </a:solidFill>
          <a:latin typeface="Arial" pitchFamily="-65" charset="0"/>
          <a:ea typeface="MS PGothic" pitchFamily="34" charset="-128"/>
          <a:cs typeface="MS PGothic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bg1"/>
          </a:solidFill>
          <a:latin typeface="Arial" pitchFamily="-65" charset="0"/>
          <a:ea typeface="MS PGothic" pitchFamily="34" charset="-128"/>
          <a:cs typeface="MS PGothic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bg1"/>
          </a:solidFill>
          <a:latin typeface="Arial" pitchFamily="-65" charset="0"/>
          <a:ea typeface="MS PGothic" pitchFamily="34" charset="-128"/>
          <a:cs typeface="MS PGothic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bg1"/>
          </a:solidFill>
          <a:latin typeface="Arial" pitchFamily="-65" charset="0"/>
          <a:ea typeface="MS PGothic" pitchFamily="34" charset="-128"/>
          <a:cs typeface="MS PGothic"/>
        </a:defRPr>
      </a:lvl5pPr>
      <a:lvl6pPr marL="606887" algn="ctr" rtl="0" fontAlgn="base">
        <a:spcBef>
          <a:spcPct val="0"/>
        </a:spcBef>
        <a:spcAft>
          <a:spcPct val="0"/>
        </a:spcAft>
        <a:defRPr sz="5800">
          <a:solidFill>
            <a:schemeClr val="bg1"/>
          </a:solidFill>
          <a:latin typeface="Arial" pitchFamily="-65" charset="0"/>
        </a:defRPr>
      </a:lvl6pPr>
      <a:lvl7pPr marL="1213775" algn="ctr" rtl="0" fontAlgn="base">
        <a:spcBef>
          <a:spcPct val="0"/>
        </a:spcBef>
        <a:spcAft>
          <a:spcPct val="0"/>
        </a:spcAft>
        <a:defRPr sz="5800">
          <a:solidFill>
            <a:schemeClr val="bg1"/>
          </a:solidFill>
          <a:latin typeface="Arial" pitchFamily="-65" charset="0"/>
        </a:defRPr>
      </a:lvl7pPr>
      <a:lvl8pPr marL="1820662" algn="ctr" rtl="0" fontAlgn="base">
        <a:spcBef>
          <a:spcPct val="0"/>
        </a:spcBef>
        <a:spcAft>
          <a:spcPct val="0"/>
        </a:spcAft>
        <a:defRPr sz="5800">
          <a:solidFill>
            <a:schemeClr val="bg1"/>
          </a:solidFill>
          <a:latin typeface="Arial" pitchFamily="-65" charset="0"/>
        </a:defRPr>
      </a:lvl8pPr>
      <a:lvl9pPr marL="2427549" algn="ctr" rtl="0" fontAlgn="base">
        <a:spcBef>
          <a:spcPct val="0"/>
        </a:spcBef>
        <a:spcAft>
          <a:spcPct val="0"/>
        </a:spcAft>
        <a:defRPr sz="5800">
          <a:solidFill>
            <a:schemeClr val="bg1"/>
          </a:solidFill>
          <a:latin typeface="Arial" pitchFamily="-65" charset="0"/>
        </a:defRPr>
      </a:lvl9pPr>
    </p:titleStyle>
    <p:bodyStyle>
      <a:lvl1pPr marL="455165" indent="-455165" algn="l" rtl="0" eaLnBrk="0" fontAlgn="base" hangingPunct="0">
        <a:spcBef>
          <a:spcPct val="20000"/>
        </a:spcBef>
        <a:spcAft>
          <a:spcPct val="0"/>
        </a:spcAft>
        <a:buChar char="•"/>
        <a:defRPr sz="4200">
          <a:solidFill>
            <a:schemeClr val="bg1"/>
          </a:solidFill>
          <a:latin typeface="+mn-lt"/>
          <a:ea typeface="MS PGothic" pitchFamily="34" charset="-128"/>
          <a:cs typeface="MS PGothic"/>
        </a:defRPr>
      </a:lvl1pPr>
      <a:lvl2pPr marL="986192" indent="-379305" algn="l" rtl="0" eaLnBrk="0" fontAlgn="base" hangingPunct="0">
        <a:spcBef>
          <a:spcPct val="20000"/>
        </a:spcBef>
        <a:spcAft>
          <a:spcPct val="0"/>
        </a:spcAft>
        <a:buChar char="–"/>
        <a:defRPr sz="3700">
          <a:solidFill>
            <a:schemeClr val="bg1"/>
          </a:solidFill>
          <a:latin typeface="+mn-lt"/>
          <a:ea typeface="MS PGothic" pitchFamily="34" charset="-128"/>
          <a:cs typeface="MS PGothic"/>
        </a:defRPr>
      </a:lvl2pPr>
      <a:lvl3pPr marL="1517218" indent="-303444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MS PGothic" pitchFamily="34" charset="-128"/>
          <a:cs typeface="MS PGothic"/>
        </a:defRPr>
      </a:lvl3pPr>
      <a:lvl4pPr marL="2124105" indent="-303444" algn="l" rtl="0" eaLnBrk="0" fontAlgn="base" hangingPunct="0">
        <a:spcBef>
          <a:spcPct val="20000"/>
        </a:spcBef>
        <a:spcAft>
          <a:spcPct val="0"/>
        </a:spcAft>
        <a:buChar char="–"/>
        <a:defRPr sz="2700">
          <a:solidFill>
            <a:schemeClr val="bg1"/>
          </a:solidFill>
          <a:latin typeface="+mn-lt"/>
          <a:ea typeface="MS PGothic" pitchFamily="34" charset="-128"/>
          <a:cs typeface="MS PGothic"/>
        </a:defRPr>
      </a:lvl4pPr>
      <a:lvl5pPr marL="2730993" indent="-303444" algn="l" rtl="0" eaLnBrk="0" fontAlgn="base" hangingPunct="0">
        <a:spcBef>
          <a:spcPct val="20000"/>
        </a:spcBef>
        <a:spcAft>
          <a:spcPct val="0"/>
        </a:spcAft>
        <a:buChar char="»"/>
        <a:defRPr sz="2700">
          <a:solidFill>
            <a:schemeClr val="bg1"/>
          </a:solidFill>
          <a:latin typeface="+mn-lt"/>
          <a:ea typeface="MS PGothic" pitchFamily="34" charset="-128"/>
          <a:cs typeface="MS PGothic"/>
        </a:defRPr>
      </a:lvl5pPr>
      <a:lvl6pPr marL="3337880" indent="-303444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bg1"/>
          </a:solidFill>
          <a:latin typeface="+mn-lt"/>
          <a:ea typeface="ＭＳ Ｐゴシック" pitchFamily="-65" charset="-128"/>
        </a:defRPr>
      </a:lvl6pPr>
      <a:lvl7pPr marL="3944767" indent="-303444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bg1"/>
          </a:solidFill>
          <a:latin typeface="+mn-lt"/>
          <a:ea typeface="ＭＳ Ｐゴシック" pitchFamily="-65" charset="-128"/>
        </a:defRPr>
      </a:lvl7pPr>
      <a:lvl8pPr marL="4551655" indent="-303444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bg1"/>
          </a:solidFill>
          <a:latin typeface="+mn-lt"/>
          <a:ea typeface="ＭＳ Ｐゴシック" pitchFamily="-65" charset="-128"/>
        </a:defRPr>
      </a:lvl8pPr>
      <a:lvl9pPr marL="5158542" indent="-303444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bg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6068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6887" algn="l" defTabSz="6068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3775" algn="l" defTabSz="6068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0662" algn="l" defTabSz="6068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27549" algn="l" defTabSz="6068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34436" algn="l" defTabSz="6068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41324" algn="l" defTabSz="6068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48211" algn="l" defTabSz="6068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55098" algn="l" defTabSz="6068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solid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50240" y="821831"/>
            <a:ext cx="11704320" cy="130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377" tIns="60689" rIns="121377" bIns="606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Enter Slide Title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240" y="2275840"/>
            <a:ext cx="11704320" cy="682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377" tIns="60689" rIns="121377" bIns="606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bg1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bg1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bg1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bg1"/>
          </a:solidFill>
          <a:latin typeface="Arial" pitchFamily="34" charset="0"/>
        </a:defRPr>
      </a:lvl5pPr>
      <a:lvl6pPr marL="606887" algn="ctr" rtl="0" fontAlgn="base">
        <a:spcBef>
          <a:spcPct val="0"/>
        </a:spcBef>
        <a:spcAft>
          <a:spcPct val="0"/>
        </a:spcAft>
        <a:defRPr sz="5800">
          <a:solidFill>
            <a:schemeClr val="bg1"/>
          </a:solidFill>
          <a:latin typeface="Arial" pitchFamily="34" charset="0"/>
        </a:defRPr>
      </a:lvl6pPr>
      <a:lvl7pPr marL="1213775" algn="ctr" rtl="0" fontAlgn="base">
        <a:spcBef>
          <a:spcPct val="0"/>
        </a:spcBef>
        <a:spcAft>
          <a:spcPct val="0"/>
        </a:spcAft>
        <a:defRPr sz="5800">
          <a:solidFill>
            <a:schemeClr val="bg1"/>
          </a:solidFill>
          <a:latin typeface="Arial" pitchFamily="34" charset="0"/>
        </a:defRPr>
      </a:lvl7pPr>
      <a:lvl8pPr marL="1820662" algn="ctr" rtl="0" fontAlgn="base">
        <a:spcBef>
          <a:spcPct val="0"/>
        </a:spcBef>
        <a:spcAft>
          <a:spcPct val="0"/>
        </a:spcAft>
        <a:defRPr sz="5800">
          <a:solidFill>
            <a:schemeClr val="bg1"/>
          </a:solidFill>
          <a:latin typeface="Arial" pitchFamily="34" charset="0"/>
        </a:defRPr>
      </a:lvl8pPr>
      <a:lvl9pPr marL="2427549" algn="ctr" rtl="0" fontAlgn="base">
        <a:spcBef>
          <a:spcPct val="0"/>
        </a:spcBef>
        <a:spcAft>
          <a:spcPct val="0"/>
        </a:spcAft>
        <a:defRPr sz="5800">
          <a:solidFill>
            <a:schemeClr val="bg1"/>
          </a:solidFill>
          <a:latin typeface="Arial" pitchFamily="34" charset="0"/>
        </a:defRPr>
      </a:lvl9pPr>
    </p:titleStyle>
    <p:bodyStyle>
      <a:lvl1pPr marL="455165" indent="-455165" algn="l" rtl="0" eaLnBrk="0" fontAlgn="base" hangingPunct="0">
        <a:spcBef>
          <a:spcPct val="20000"/>
        </a:spcBef>
        <a:spcAft>
          <a:spcPct val="0"/>
        </a:spcAft>
        <a:buChar char="•"/>
        <a:defRPr sz="4200">
          <a:solidFill>
            <a:schemeClr val="bg1"/>
          </a:solidFill>
          <a:latin typeface="+mn-lt"/>
          <a:ea typeface="+mn-ea"/>
          <a:cs typeface="+mn-cs"/>
        </a:defRPr>
      </a:lvl1pPr>
      <a:lvl2pPr marL="986192" indent="-379305" algn="l" rtl="0" eaLnBrk="0" fontAlgn="base" hangingPunct="0">
        <a:spcBef>
          <a:spcPct val="20000"/>
        </a:spcBef>
        <a:spcAft>
          <a:spcPct val="0"/>
        </a:spcAft>
        <a:buChar char="–"/>
        <a:defRPr sz="3700">
          <a:solidFill>
            <a:schemeClr val="bg1"/>
          </a:solidFill>
          <a:latin typeface="+mn-lt"/>
        </a:defRPr>
      </a:lvl2pPr>
      <a:lvl3pPr marL="1517218" indent="-303444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</a:defRPr>
      </a:lvl3pPr>
      <a:lvl4pPr marL="2124105" indent="-303444" algn="l" rtl="0" eaLnBrk="0" fontAlgn="base" hangingPunct="0">
        <a:spcBef>
          <a:spcPct val="20000"/>
        </a:spcBef>
        <a:spcAft>
          <a:spcPct val="0"/>
        </a:spcAft>
        <a:buChar char="–"/>
        <a:defRPr sz="2700">
          <a:solidFill>
            <a:schemeClr val="bg1"/>
          </a:solidFill>
          <a:latin typeface="+mn-lt"/>
        </a:defRPr>
      </a:lvl4pPr>
      <a:lvl5pPr marL="2730993" indent="-303444" algn="l" rtl="0" eaLnBrk="0" fontAlgn="base" hangingPunct="0">
        <a:spcBef>
          <a:spcPct val="20000"/>
        </a:spcBef>
        <a:spcAft>
          <a:spcPct val="0"/>
        </a:spcAft>
        <a:buChar char="»"/>
        <a:defRPr sz="2700">
          <a:solidFill>
            <a:schemeClr val="bg1"/>
          </a:solidFill>
          <a:latin typeface="+mn-lt"/>
        </a:defRPr>
      </a:lvl5pPr>
      <a:lvl6pPr marL="3337880" indent="-303444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bg1"/>
          </a:solidFill>
          <a:latin typeface="+mn-lt"/>
        </a:defRPr>
      </a:lvl6pPr>
      <a:lvl7pPr marL="3944767" indent="-303444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bg1"/>
          </a:solidFill>
          <a:latin typeface="+mn-lt"/>
        </a:defRPr>
      </a:lvl7pPr>
      <a:lvl8pPr marL="4551655" indent="-303444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bg1"/>
          </a:solidFill>
          <a:latin typeface="+mn-lt"/>
        </a:defRPr>
      </a:lvl8pPr>
      <a:lvl9pPr marL="5158542" indent="-303444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12137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6887" algn="l" defTabSz="12137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3775" algn="l" defTabSz="12137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0662" algn="l" defTabSz="12137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27549" algn="l" defTabSz="12137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34436" algn="l" defTabSz="12137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41324" algn="l" defTabSz="12137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48211" algn="l" defTabSz="12137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55098" algn="l" defTabSz="12137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0146" name="Object 2"/>
          <p:cNvGraphicFramePr>
            <a:graphicFrameLocks noChangeAspect="1"/>
          </p:cNvGraphicFramePr>
          <p:nvPr/>
        </p:nvGraphicFramePr>
        <p:xfrm>
          <a:off x="4" y="0"/>
          <a:ext cx="7239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161" name="Image" r:id="rId3" imgW="152284" imgH="1627497" progId="">
                  <p:embed/>
                </p:oleObj>
              </mc:Choice>
              <mc:Fallback>
                <p:oleObj name="Image" r:id="rId3" imgW="152284" imgH="1627497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" y="0"/>
                        <a:ext cx="7239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FFFFFF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0515" name="Rectangle 3"/>
          <p:cNvSpPr>
            <a:spLocks noChangeArrowheads="1"/>
          </p:cNvSpPr>
          <p:nvPr/>
        </p:nvSpPr>
        <p:spPr bwMode="auto">
          <a:xfrm>
            <a:off x="784225" y="676275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defRPr/>
            </a:pPr>
            <a:endParaRPr lang="en-US" sz="4400">
              <a:solidFill>
                <a:srgbClr val="FFCC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  <a:ea typeface="ＭＳ Ｐゴシック" pitchFamily="-65" charset="-128"/>
              <a:cs typeface="+mn-cs"/>
            </a:endParaRPr>
          </a:p>
        </p:txBody>
      </p:sp>
      <p:sp>
        <p:nvSpPr>
          <p:cNvPr id="320516" name="Rectangle 4"/>
          <p:cNvSpPr>
            <a:spLocks noChangeArrowheads="1"/>
          </p:cNvSpPr>
          <p:nvPr/>
        </p:nvSpPr>
        <p:spPr bwMode="auto">
          <a:xfrm>
            <a:off x="1028890" y="2351088"/>
            <a:ext cx="8391525" cy="42062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endParaRPr lang="fr-FR" baseline="30000">
              <a:solidFill>
                <a:srgbClr val="000000"/>
              </a:solidFill>
              <a:latin typeface="Times New Roman" pitchFamily="18" charset="0"/>
              <a:ea typeface="ＭＳ Ｐゴシック" pitchFamily="-65" charset="-128"/>
              <a:cs typeface="+mn-cs"/>
            </a:endParaRPr>
          </a:p>
        </p:txBody>
      </p:sp>
      <p:sp>
        <p:nvSpPr>
          <p:cNvPr id="320517" name="Rectangle 5"/>
          <p:cNvSpPr>
            <a:spLocks noChangeArrowheads="1"/>
          </p:cNvSpPr>
          <p:nvPr/>
        </p:nvSpPr>
        <p:spPr bwMode="auto">
          <a:xfrm>
            <a:off x="839792" y="1167615"/>
            <a:ext cx="9285287" cy="77787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8000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srgbClr val="FFFFFF"/>
              </a:solidFill>
              <a:latin typeface="Arial" pitchFamily="34" charset="0"/>
              <a:ea typeface="ＭＳ Ｐゴシック" pitchFamily="-65" charset="-128"/>
              <a:cs typeface="+mn-cs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70" y="5160177"/>
            <a:ext cx="727075" cy="1704975"/>
            <a:chOff x="0" y="3246"/>
            <a:chExt cx="407" cy="1074"/>
          </a:xfrm>
        </p:grpSpPr>
        <p:sp>
          <p:nvSpPr>
            <p:cNvPr id="320519" name="Rectangle 7"/>
            <p:cNvSpPr>
              <a:spLocks noChangeArrowheads="1"/>
            </p:cNvSpPr>
            <p:nvPr userDrawn="1"/>
          </p:nvSpPr>
          <p:spPr bwMode="auto">
            <a:xfrm>
              <a:off x="0" y="3461"/>
              <a:ext cx="406" cy="31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34" charset="0"/>
                <a:ea typeface="ＭＳ Ｐゴシック" pitchFamily="-65" charset="-128"/>
                <a:cs typeface="+mn-cs"/>
              </a:endParaRPr>
            </a:p>
          </p:txBody>
        </p:sp>
        <p:pic>
          <p:nvPicPr>
            <p:cNvPr id="390153" name="Picture 8" descr="LogIRD-100"/>
            <p:cNvPicPr>
              <a:picLocks noChangeAspect="1" noChangeArrowheads="1"/>
            </p:cNvPicPr>
            <p:nvPr userDrawn="1"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3" y="3246"/>
              <a:ext cx="403" cy="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9"/>
            <p:cNvGrpSpPr>
              <a:grpSpLocks/>
            </p:cNvGrpSpPr>
            <p:nvPr userDrawn="1"/>
          </p:nvGrpSpPr>
          <p:grpSpPr bwMode="auto">
            <a:xfrm>
              <a:off x="2" y="3999"/>
              <a:ext cx="405" cy="321"/>
              <a:chOff x="3153" y="3097"/>
              <a:chExt cx="910" cy="723"/>
            </a:xfrm>
          </p:grpSpPr>
          <p:pic>
            <p:nvPicPr>
              <p:cNvPr id="390157" name="Picture 10" descr="smilogo"/>
              <p:cNvPicPr>
                <a:picLocks noChangeAspect="1" noChangeArrowheads="1"/>
              </p:cNvPicPr>
              <p:nvPr/>
            </p:nvPicPr>
            <p:blipFill>
              <a:blip r:embed="rId6" cstate="screen"/>
              <a:srcRect/>
              <a:stretch>
                <a:fillRect/>
              </a:stretch>
            </p:blipFill>
            <p:spPr bwMode="auto">
              <a:xfrm>
                <a:off x="3156" y="3097"/>
                <a:ext cx="907" cy="3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90158" name="Picture 11" descr="uq-logo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53" y="3494"/>
                <a:ext cx="907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390155" name="Picture 12" descr="logo INRA"/>
            <p:cNvPicPr>
              <a:picLocks noChangeAspect="1" noChangeArrowheads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" y="3782"/>
              <a:ext cx="403" cy="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0156" name="Picture 13" descr="IWMI_LogoC"/>
            <p:cNvPicPr>
              <a:picLocks noChangeAspect="1" noChangeArrowheads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 bwMode="auto">
            <a:xfrm>
              <a:off x="3" y="3483"/>
              <a:ext cx="403" cy="2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 bg1="dk2" tx1="lt1" bg2="dk1" tx2="lt2" accent1="accent1" accent2="accent2" accent3="accent3" accent4="accent4" accent5="accent5" accent6="accent6" hlink="hlink" folHlink="folHlink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MS PGothic" pitchFamily="34" charset="-128"/>
          <a:cs typeface="MS PGothic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Comic Sans MS" pitchFamily="-112" charset="0"/>
          <a:ea typeface="MS PGothic" pitchFamily="34" charset="-128"/>
          <a:cs typeface="MS PGothic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Comic Sans MS" pitchFamily="-112" charset="0"/>
          <a:ea typeface="MS PGothic" pitchFamily="34" charset="-128"/>
          <a:cs typeface="MS PGothic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Comic Sans MS" pitchFamily="-112" charset="0"/>
          <a:ea typeface="MS PGothic" pitchFamily="34" charset="-128"/>
          <a:cs typeface="MS PGothic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Comic Sans MS" pitchFamily="-112" charset="0"/>
          <a:ea typeface="MS PGothic" pitchFamily="34" charset="-128"/>
          <a:cs typeface="MS PGothic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Comic Sans MS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Comic Sans MS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Comic Sans MS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Comic Sans MS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Arial" charset="0"/>
        <a:buBlip>
          <a:blip r:embed="rId10"/>
        </a:buBlip>
        <a:defRPr sz="3200">
          <a:solidFill>
            <a:schemeClr val="tx1"/>
          </a:solidFill>
          <a:latin typeface="+mn-lt"/>
          <a:ea typeface="MS PGothic" pitchFamily="34" charset="-128"/>
          <a:cs typeface="MS PGothic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latin typeface="+mn-lt"/>
          <a:ea typeface="MS PGothic" pitchFamily="34" charset="-128"/>
          <a:cs typeface="MS PGothic"/>
        </a:defRPr>
      </a:lvl2pPr>
      <a:lvl3pPr marL="108585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4000"/>
        <a:buFont typeface="Arial" charset="0"/>
        <a:buChar char="l"/>
        <a:defRPr sz="2400">
          <a:solidFill>
            <a:schemeClr val="tx1"/>
          </a:solidFill>
          <a:latin typeface="+mn-lt"/>
          <a:ea typeface="MS PGothic" pitchFamily="34" charset="-128"/>
          <a:cs typeface="MS PGothic"/>
        </a:defRPr>
      </a:lvl3pPr>
      <a:lvl4pPr marL="142875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MS PGothic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ea typeface="MS PGothic" pitchFamily="34" charset="-128"/>
          <a:cs typeface="MS PGothic"/>
        </a:defRPr>
      </a:lvl5pPr>
      <a:lvl6pPr marL="222885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68605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14325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60045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58"/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0" y="33"/>
            <a:ext cx="10287000" cy="6856413"/>
            <a:chOff x="0" y="0"/>
            <a:chExt cx="5760" cy="4319"/>
          </a:xfrm>
        </p:grpSpPr>
        <p:sp>
          <p:nvSpPr>
            <p:cNvPr id="1644547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Arial" pitchFamily="34" charset="0"/>
              </a:endParaRPr>
            </a:p>
          </p:txBody>
        </p:sp>
        <p:sp>
          <p:nvSpPr>
            <p:cNvPr id="1644548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Arial" pitchFamily="34" charset="0"/>
              </a:endParaRPr>
            </a:p>
          </p:txBody>
        </p:sp>
        <p:sp>
          <p:nvSpPr>
            <p:cNvPr id="1644549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Arial" pitchFamily="34" charset="0"/>
              </a:endParaRPr>
            </a:p>
          </p:txBody>
        </p:sp>
        <p:sp>
          <p:nvSpPr>
            <p:cNvPr id="5131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562 w 1722"/>
                <a:gd name="T1" fmla="*/ 33 h 66"/>
                <a:gd name="T2" fmla="*/ 1562 w 1722"/>
                <a:gd name="T3" fmla="*/ 33 h 66"/>
                <a:gd name="T4" fmla="*/ 0 w 1722"/>
                <a:gd name="T5" fmla="*/ 0 h 66"/>
                <a:gd name="T6" fmla="*/ 0 w 1722"/>
                <a:gd name="T7" fmla="*/ 33 h 66"/>
                <a:gd name="T8" fmla="*/ 1562 w 1722"/>
                <a:gd name="T9" fmla="*/ 33 h 66"/>
                <a:gd name="T10" fmla="*/ 1562 w 1722"/>
                <a:gd name="T11" fmla="*/ 3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644551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Arial" pitchFamily="34" charset="0"/>
              </a:endParaRPr>
            </a:p>
          </p:txBody>
        </p:sp>
        <p:sp>
          <p:nvSpPr>
            <p:cNvPr id="5133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895 w 975"/>
                <a:gd name="T1" fmla="*/ 48 h 101"/>
                <a:gd name="T2" fmla="*/ 895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895 w 975"/>
                <a:gd name="T9" fmla="*/ 48 h 101"/>
                <a:gd name="T10" fmla="*/ 895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5134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1981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1981 w 2141"/>
                <a:gd name="T7" fmla="*/ 0 h 198"/>
                <a:gd name="T8" fmla="*/ 1981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644554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Arial" pitchFamily="34" charset="0"/>
              </a:endParaRPr>
            </a:p>
          </p:txBody>
        </p:sp>
        <p:sp>
          <p:nvSpPr>
            <p:cNvPr id="5136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1993 w 2517"/>
                <a:gd name="T1" fmla="*/ 276 h 276"/>
                <a:gd name="T2" fmla="*/ 2277 w 2517"/>
                <a:gd name="T3" fmla="*/ 204 h 276"/>
                <a:gd name="T4" fmla="*/ 2045 w 2517"/>
                <a:gd name="T5" fmla="*/ 0 h 276"/>
                <a:gd name="T6" fmla="*/ 0 w 2517"/>
                <a:gd name="T7" fmla="*/ 276 h 276"/>
                <a:gd name="T8" fmla="*/ 1993 w 2517"/>
                <a:gd name="T9" fmla="*/ 276 h 276"/>
                <a:gd name="T10" fmla="*/ 1993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644556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Arial" pitchFamily="34" charset="0"/>
              </a:endParaRPr>
            </a:p>
          </p:txBody>
        </p:sp>
        <p:sp>
          <p:nvSpPr>
            <p:cNvPr id="5138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649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649 w 729"/>
                <a:gd name="T7" fmla="*/ 240 h 240"/>
                <a:gd name="T8" fmla="*/ 649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644558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Arial" pitchFamily="34" charset="0"/>
              </a:endParaRPr>
            </a:p>
          </p:txBody>
        </p:sp>
        <p:sp>
          <p:nvSpPr>
            <p:cNvPr id="5140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649 w 729"/>
                <a:gd name="T1" fmla="*/ 318 h 318"/>
                <a:gd name="T2" fmla="*/ 649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649 w 729"/>
                <a:gd name="T9" fmla="*/ 318 h 318"/>
                <a:gd name="T10" fmla="*/ 649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644560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Arial" pitchFamily="34" charset="0"/>
              </a:endParaRPr>
            </a:p>
          </p:txBody>
        </p:sp>
        <p:sp>
          <p:nvSpPr>
            <p:cNvPr id="1644561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Arial" pitchFamily="34" charset="0"/>
              </a:endParaRPr>
            </a:p>
          </p:txBody>
        </p:sp>
        <p:sp>
          <p:nvSpPr>
            <p:cNvPr id="1644562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Arial" pitchFamily="34" charset="0"/>
              </a:endParaRPr>
            </a:p>
          </p:txBody>
        </p:sp>
        <p:sp>
          <p:nvSpPr>
            <p:cNvPr id="5144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644564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Arial" pitchFamily="34" charset="0"/>
              </a:endParaRPr>
            </a:p>
          </p:txBody>
        </p:sp>
        <p:sp>
          <p:nvSpPr>
            <p:cNvPr id="5146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644566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Arial" pitchFamily="34" charset="0"/>
              </a:endParaRPr>
            </a:p>
          </p:txBody>
        </p:sp>
        <p:sp>
          <p:nvSpPr>
            <p:cNvPr id="1644567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Arial" pitchFamily="34" charset="0"/>
              </a:endParaRPr>
            </a:p>
          </p:txBody>
        </p:sp>
        <p:sp>
          <p:nvSpPr>
            <p:cNvPr id="1644568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Arial" pitchFamily="34" charset="0"/>
              </a:endParaRPr>
            </a:p>
          </p:txBody>
        </p:sp>
        <p:sp>
          <p:nvSpPr>
            <p:cNvPr id="5150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644570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Arial" pitchFamily="34" charset="0"/>
              </a:endParaRPr>
            </a:p>
          </p:txBody>
        </p:sp>
        <p:sp>
          <p:nvSpPr>
            <p:cNvPr id="1644571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Arial" pitchFamily="34" charset="0"/>
              </a:endParaRPr>
            </a:p>
          </p:txBody>
        </p:sp>
        <p:sp>
          <p:nvSpPr>
            <p:cNvPr id="5153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32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644573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Arial" pitchFamily="34" charset="0"/>
              </a:endParaRPr>
            </a:p>
          </p:txBody>
        </p:sp>
        <p:sp>
          <p:nvSpPr>
            <p:cNvPr id="5155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644575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Arial" pitchFamily="34" charset="0"/>
              </a:endParaRPr>
            </a:p>
          </p:txBody>
        </p:sp>
        <p:sp>
          <p:nvSpPr>
            <p:cNvPr id="1644576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Arial" pitchFamily="34" charset="0"/>
              </a:endParaRPr>
            </a:p>
          </p:txBody>
        </p:sp>
        <p:sp>
          <p:nvSpPr>
            <p:cNvPr id="1644577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Arial" pitchFamily="34" charset="0"/>
              </a:endParaRPr>
            </a:p>
          </p:txBody>
        </p:sp>
        <p:sp>
          <p:nvSpPr>
            <p:cNvPr id="1644578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Arial" pitchFamily="34" charset="0"/>
              </a:endParaRPr>
            </a:p>
          </p:txBody>
        </p:sp>
        <p:sp>
          <p:nvSpPr>
            <p:cNvPr id="1644579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Arial" pitchFamily="34" charset="0"/>
              </a:endParaRPr>
            </a:p>
          </p:txBody>
        </p:sp>
        <p:sp>
          <p:nvSpPr>
            <p:cNvPr id="1644580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Arial" pitchFamily="34" charset="0"/>
              </a:endParaRPr>
            </a:p>
          </p:txBody>
        </p:sp>
        <p:sp>
          <p:nvSpPr>
            <p:cNvPr id="1644581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Arial" pitchFamily="34" charset="0"/>
              </a:endParaRPr>
            </a:p>
          </p:txBody>
        </p:sp>
        <p:sp>
          <p:nvSpPr>
            <p:cNvPr id="1644582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Arial" pitchFamily="34" charset="0"/>
              </a:endParaRPr>
            </a:p>
          </p:txBody>
        </p:sp>
        <p:grpSp>
          <p:nvGrpSpPr>
            <p:cNvPr id="5164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1644584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sz="1800">
                  <a:solidFill>
                    <a:srgbClr val="FFFFFF"/>
                  </a:solidFill>
                  <a:latin typeface="Arial" charset="0"/>
                  <a:ea typeface="ＭＳ Ｐゴシック" pitchFamily="48" charset="-128"/>
                  <a:cs typeface="Arial" pitchFamily="34" charset="0"/>
                </a:endParaRPr>
              </a:p>
            </p:txBody>
          </p:sp>
          <p:sp>
            <p:nvSpPr>
              <p:cNvPr id="1644585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sz="1800">
                  <a:solidFill>
                    <a:srgbClr val="FFFFFF"/>
                  </a:solidFill>
                  <a:latin typeface="Arial" charset="0"/>
                  <a:ea typeface="ＭＳ Ｐゴシック" pitchFamily="48" charset="-128"/>
                  <a:cs typeface="Arial" pitchFamily="34" charset="0"/>
                </a:endParaRPr>
              </a:p>
            </p:txBody>
          </p:sp>
        </p:grpSp>
      </p:grpSp>
      <p:sp>
        <p:nvSpPr>
          <p:cNvPr id="1644586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7813"/>
            <a:ext cx="9258300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44587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6"/>
            <a:ext cx="9258300" cy="4530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44588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3638"/>
            <a:ext cx="24003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48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44589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8400"/>
            <a:ext cx="325755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48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44590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3638"/>
            <a:ext cx="24003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48" charset="-128"/>
                <a:cs typeface="+mn-cs"/>
              </a:defRPr>
            </a:lvl1pPr>
          </a:lstStyle>
          <a:p>
            <a:pPr>
              <a:defRPr/>
            </a:pPr>
            <a:fld id="{F1112B93-AE7C-4493-B745-712F355EE3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53050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8815" r:id="rId1"/>
    <p:sldLayoutId id="2147488816" r:id="rId2"/>
    <p:sldLayoutId id="2147488817" r:id="rId3"/>
    <p:sldLayoutId id="2147488818" r:id="rId4"/>
    <p:sldLayoutId id="2147488819" r:id="rId5"/>
    <p:sldLayoutId id="2147488820" r:id="rId6"/>
    <p:sldLayoutId id="2147488821" r:id="rId7"/>
    <p:sldLayoutId id="2147488822" r:id="rId8"/>
    <p:sldLayoutId id="2147488823" r:id="rId9"/>
    <p:sldLayoutId id="2147488824" r:id="rId10"/>
    <p:sldLayoutId id="2147488825" r:id="rId11"/>
    <p:sldLayoutId id="2147488826" r:id="rId12"/>
    <p:sldLayoutId id="2147488827" r:id="rId13"/>
    <p:sldLayoutId id="2147488830" r:id="rId14"/>
    <p:sldLayoutId id="2147488880" r:id="rId15"/>
    <p:sldLayoutId id="2147488917" r:id="rId16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8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9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20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20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20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20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20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58"/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2"/>
          <p:cNvGrpSpPr>
            <a:grpSpLocks/>
          </p:cNvGrpSpPr>
          <p:nvPr/>
        </p:nvGrpSpPr>
        <p:grpSpPr bwMode="auto">
          <a:xfrm>
            <a:off x="0" y="29"/>
            <a:ext cx="10287000" cy="6856413"/>
            <a:chOff x="0" y="0"/>
            <a:chExt cx="5760" cy="4319"/>
          </a:xfrm>
        </p:grpSpPr>
        <p:sp>
          <p:nvSpPr>
            <p:cNvPr id="1644547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Arial" panose="020B0604020202020204" pitchFamily="34" charset="0"/>
              </a:endParaRPr>
            </a:p>
          </p:txBody>
        </p:sp>
        <p:sp>
          <p:nvSpPr>
            <p:cNvPr id="1644548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Arial" panose="020B0604020202020204" pitchFamily="34" charset="0"/>
              </a:endParaRPr>
            </a:p>
          </p:txBody>
        </p:sp>
        <p:sp>
          <p:nvSpPr>
            <p:cNvPr id="1644549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Arial" panose="020B0604020202020204" pitchFamily="34" charset="0"/>
              </a:endParaRPr>
            </a:p>
          </p:txBody>
        </p:sp>
        <p:sp>
          <p:nvSpPr>
            <p:cNvPr id="6155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530 w 1722"/>
                <a:gd name="T1" fmla="*/ 33 h 66"/>
                <a:gd name="T2" fmla="*/ 1530 w 1722"/>
                <a:gd name="T3" fmla="*/ 33 h 66"/>
                <a:gd name="T4" fmla="*/ 0 w 1722"/>
                <a:gd name="T5" fmla="*/ 0 h 66"/>
                <a:gd name="T6" fmla="*/ 0 w 1722"/>
                <a:gd name="T7" fmla="*/ 33 h 66"/>
                <a:gd name="T8" fmla="*/ 1530 w 1722"/>
                <a:gd name="T9" fmla="*/ 33 h 66"/>
                <a:gd name="T10" fmla="*/ 1530 w 1722"/>
                <a:gd name="T11" fmla="*/ 3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644551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Arial" panose="020B0604020202020204" pitchFamily="34" charset="0"/>
              </a:endParaRPr>
            </a:p>
          </p:txBody>
        </p:sp>
        <p:sp>
          <p:nvSpPr>
            <p:cNvPr id="6157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879 w 975"/>
                <a:gd name="T1" fmla="*/ 48 h 101"/>
                <a:gd name="T2" fmla="*/ 879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879 w 975"/>
                <a:gd name="T9" fmla="*/ 48 h 101"/>
                <a:gd name="T10" fmla="*/ 879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6158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1949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1949 w 2141"/>
                <a:gd name="T7" fmla="*/ 0 h 198"/>
                <a:gd name="T8" fmla="*/ 1949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644554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Arial" panose="020B0604020202020204" pitchFamily="34" charset="0"/>
              </a:endParaRPr>
            </a:p>
          </p:txBody>
        </p:sp>
        <p:sp>
          <p:nvSpPr>
            <p:cNvPr id="6160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1961 w 2517"/>
                <a:gd name="T1" fmla="*/ 276 h 276"/>
                <a:gd name="T2" fmla="*/ 2229 w 2517"/>
                <a:gd name="T3" fmla="*/ 204 h 276"/>
                <a:gd name="T4" fmla="*/ 2013 w 2517"/>
                <a:gd name="T5" fmla="*/ 0 h 276"/>
                <a:gd name="T6" fmla="*/ 0 w 2517"/>
                <a:gd name="T7" fmla="*/ 276 h 276"/>
                <a:gd name="T8" fmla="*/ 1961 w 2517"/>
                <a:gd name="T9" fmla="*/ 276 h 276"/>
                <a:gd name="T10" fmla="*/ 1961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644556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Arial" panose="020B0604020202020204" pitchFamily="34" charset="0"/>
              </a:endParaRPr>
            </a:p>
          </p:txBody>
        </p:sp>
        <p:sp>
          <p:nvSpPr>
            <p:cNvPr id="6162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633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633 w 729"/>
                <a:gd name="T7" fmla="*/ 240 h 240"/>
                <a:gd name="T8" fmla="*/ 633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644558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Arial" panose="020B0604020202020204" pitchFamily="34" charset="0"/>
              </a:endParaRPr>
            </a:p>
          </p:txBody>
        </p:sp>
        <p:sp>
          <p:nvSpPr>
            <p:cNvPr id="6164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633 w 729"/>
                <a:gd name="T1" fmla="*/ 318 h 318"/>
                <a:gd name="T2" fmla="*/ 633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633 w 729"/>
                <a:gd name="T9" fmla="*/ 318 h 318"/>
                <a:gd name="T10" fmla="*/ 633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644560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Arial" panose="020B0604020202020204" pitchFamily="34" charset="0"/>
              </a:endParaRPr>
            </a:p>
          </p:txBody>
        </p:sp>
        <p:sp>
          <p:nvSpPr>
            <p:cNvPr id="1644561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Arial" panose="020B0604020202020204" pitchFamily="34" charset="0"/>
              </a:endParaRPr>
            </a:p>
          </p:txBody>
        </p:sp>
        <p:sp>
          <p:nvSpPr>
            <p:cNvPr id="1644562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Arial" panose="020B0604020202020204" pitchFamily="34" charset="0"/>
              </a:endParaRPr>
            </a:p>
          </p:txBody>
        </p:sp>
        <p:sp>
          <p:nvSpPr>
            <p:cNvPr id="6168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644564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Arial" panose="020B0604020202020204" pitchFamily="34" charset="0"/>
              </a:endParaRPr>
            </a:p>
          </p:txBody>
        </p:sp>
        <p:sp>
          <p:nvSpPr>
            <p:cNvPr id="6170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644566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Arial" panose="020B0604020202020204" pitchFamily="34" charset="0"/>
              </a:endParaRPr>
            </a:p>
          </p:txBody>
        </p:sp>
        <p:sp>
          <p:nvSpPr>
            <p:cNvPr id="1644567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Arial" panose="020B0604020202020204" pitchFamily="34" charset="0"/>
              </a:endParaRPr>
            </a:p>
          </p:txBody>
        </p:sp>
        <p:sp>
          <p:nvSpPr>
            <p:cNvPr id="1644568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Arial" panose="020B0604020202020204" pitchFamily="34" charset="0"/>
              </a:endParaRPr>
            </a:p>
          </p:txBody>
        </p:sp>
        <p:sp>
          <p:nvSpPr>
            <p:cNvPr id="6174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644570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Arial" panose="020B0604020202020204" pitchFamily="34" charset="0"/>
              </a:endParaRPr>
            </a:p>
          </p:txBody>
        </p:sp>
        <p:sp>
          <p:nvSpPr>
            <p:cNvPr id="1644571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Arial" panose="020B0604020202020204" pitchFamily="34" charset="0"/>
              </a:endParaRPr>
            </a:p>
          </p:txBody>
        </p:sp>
        <p:sp>
          <p:nvSpPr>
            <p:cNvPr id="6177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16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644573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Arial" panose="020B0604020202020204" pitchFamily="34" charset="0"/>
              </a:endParaRPr>
            </a:p>
          </p:txBody>
        </p:sp>
        <p:sp>
          <p:nvSpPr>
            <p:cNvPr id="6179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644575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Arial" panose="020B0604020202020204" pitchFamily="34" charset="0"/>
              </a:endParaRPr>
            </a:p>
          </p:txBody>
        </p:sp>
        <p:sp>
          <p:nvSpPr>
            <p:cNvPr id="1644576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Arial" panose="020B0604020202020204" pitchFamily="34" charset="0"/>
              </a:endParaRPr>
            </a:p>
          </p:txBody>
        </p:sp>
        <p:sp>
          <p:nvSpPr>
            <p:cNvPr id="1644577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Arial" panose="020B0604020202020204" pitchFamily="34" charset="0"/>
              </a:endParaRPr>
            </a:p>
          </p:txBody>
        </p:sp>
        <p:sp>
          <p:nvSpPr>
            <p:cNvPr id="1644578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Arial" panose="020B0604020202020204" pitchFamily="34" charset="0"/>
              </a:endParaRPr>
            </a:p>
          </p:txBody>
        </p:sp>
        <p:sp>
          <p:nvSpPr>
            <p:cNvPr id="1644579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Arial" panose="020B0604020202020204" pitchFamily="34" charset="0"/>
              </a:endParaRPr>
            </a:p>
          </p:txBody>
        </p:sp>
        <p:sp>
          <p:nvSpPr>
            <p:cNvPr id="1644580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Arial" panose="020B0604020202020204" pitchFamily="34" charset="0"/>
              </a:endParaRPr>
            </a:p>
          </p:txBody>
        </p:sp>
        <p:sp>
          <p:nvSpPr>
            <p:cNvPr id="1644581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Arial" panose="020B0604020202020204" pitchFamily="34" charset="0"/>
              </a:endParaRPr>
            </a:p>
          </p:txBody>
        </p:sp>
        <p:sp>
          <p:nvSpPr>
            <p:cNvPr id="1644582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pitchFamily="48" charset="-128"/>
                <a:cs typeface="Arial" panose="020B0604020202020204" pitchFamily="34" charset="0"/>
              </a:endParaRPr>
            </a:p>
          </p:txBody>
        </p:sp>
        <p:grpSp>
          <p:nvGrpSpPr>
            <p:cNvPr id="6188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1644584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sz="1800">
                  <a:solidFill>
                    <a:srgbClr val="FFFFFF"/>
                  </a:solidFill>
                  <a:latin typeface="Arial" charset="0"/>
                  <a:ea typeface="ＭＳ Ｐゴシック" pitchFamily="48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1644585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lang="en-US" sz="1800">
                  <a:solidFill>
                    <a:srgbClr val="FFFFFF"/>
                  </a:solidFill>
                  <a:latin typeface="Arial" charset="0"/>
                  <a:ea typeface="ＭＳ Ｐゴシック" pitchFamily="48" charset="-128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644586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7813"/>
            <a:ext cx="9258300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44587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6"/>
            <a:ext cx="9258300" cy="4530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44588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3638"/>
            <a:ext cx="24003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48" charset="-128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644589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8400"/>
            <a:ext cx="325755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48" charset="-128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644590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3638"/>
            <a:ext cx="24003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defRPr>
            </a:lvl1pPr>
          </a:lstStyle>
          <a:p>
            <a:fld id="{7856FBC2-942D-4385-87EF-ABBA39601599}" type="slidenum">
              <a:rPr lang="en-US" altLang="en-US" smtClean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pPr/>
              <a:t>‹#›</a:t>
            </a:fld>
            <a:endParaRPr lang="en-US" altLang="en-US">
              <a:solidFill>
                <a:srgbClr val="FFFFFF"/>
              </a:solidFill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8973713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8867" r:id="rId1"/>
    <p:sldLayoutId id="2147488868" r:id="rId2"/>
    <p:sldLayoutId id="2147488869" r:id="rId3"/>
    <p:sldLayoutId id="2147488870" r:id="rId4"/>
    <p:sldLayoutId id="2147488871" r:id="rId5"/>
    <p:sldLayoutId id="2147488872" r:id="rId6"/>
    <p:sldLayoutId id="2147488873" r:id="rId7"/>
    <p:sldLayoutId id="2147488874" r:id="rId8"/>
    <p:sldLayoutId id="2147488875" r:id="rId9"/>
    <p:sldLayoutId id="2147488876" r:id="rId10"/>
    <p:sldLayoutId id="2147488877" r:id="rId11"/>
    <p:sldLayoutId id="2147488878" r:id="rId12"/>
    <p:sldLayoutId id="2147488879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5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6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7.xml"/><Relationship Id="rId1" Type="http://schemas.openxmlformats.org/officeDocument/2006/relationships/audio" Target="../media/audio1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3.jpe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jpeg"/><Relationship Id="rId4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jpeg"/><Relationship Id="rId4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1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1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1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jpe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jpe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  <a:effectLst/>
              </a:rPr>
              <a:t>Grass Fed Beef Genetics &amp; Finishing</a:t>
            </a:r>
            <a:endParaRPr lang="en-US" b="1" dirty="0">
              <a:solidFill>
                <a:srgbClr val="FFFF00"/>
              </a:solidFill>
              <a:effectLst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r>
              <a:rPr lang="en-US" dirty="0" smtClean="0"/>
              <a:t>Allen R Williams, Ph.D.</a:t>
            </a:r>
          </a:p>
          <a:p>
            <a:r>
              <a:rPr lang="en-US" dirty="0" smtClean="0"/>
              <a:t>Grass Fed Insights, LLC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E164D2-FF86-441F-94EA-40101FF59A03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2251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1028700" y="277814"/>
            <a:ext cx="8229600" cy="3455987"/>
          </a:xfrm>
        </p:spPr>
        <p:txBody>
          <a:bodyPr/>
          <a:lstStyle/>
          <a:p>
            <a:r>
              <a:rPr lang="en-US" altLang="en-US" sz="6600" b="1">
                <a:solidFill>
                  <a:srgbClr val="FFFF00"/>
                </a:solidFill>
                <a:effectLst/>
              </a:rPr>
              <a:t>Cow Phenotype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BEF341D-A64E-458C-B223-CBA6236F241B}" type="slidenum">
              <a:rPr lang="en-US" altLang="en-US" sz="1200"/>
              <a:pPr>
                <a:spcBef>
                  <a:spcPct val="0"/>
                </a:spcBef>
                <a:buClrTx/>
                <a:buSzTx/>
                <a:buFontTx/>
                <a:buNone/>
              </a:pPr>
              <a:t>10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2801182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84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1" y="1524000"/>
            <a:ext cx="6430963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2705100" y="533401"/>
            <a:ext cx="533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800" b="1">
                <a:solidFill>
                  <a:srgbClr val="FFFF00"/>
                </a:solidFill>
                <a:cs typeface="Arial" panose="020B0604020202020204" pitchFamily="34" charset="0"/>
              </a:rPr>
              <a:t>Cow Selection</a:t>
            </a:r>
          </a:p>
        </p:txBody>
      </p:sp>
    </p:spTree>
    <p:extLst>
      <p:ext uri="{BB962C8B-B14F-4D97-AF65-F5344CB8AC3E}">
        <p14:creationId xmlns:p14="http://schemas.microsoft.com/office/powerpoint/2010/main" val="42934701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4264789-7C96-483C-82E4-656AD92E5DE9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68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431926" y="277813"/>
            <a:ext cx="7826375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dirty="0">
                <a:solidFill>
                  <a:srgbClr val="FFFF00"/>
                </a:solidFill>
              </a:rPr>
              <a:t>What Should Cows Look Like?</a:t>
            </a:r>
          </a:p>
        </p:txBody>
      </p:sp>
      <p:pic>
        <p:nvPicPr>
          <p:cNvPr id="11268" name="Picture 3" descr="B0427-M47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1524000"/>
            <a:ext cx="4800600" cy="361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 Box 4"/>
          <p:cNvSpPr txBox="1">
            <a:spLocks noChangeArrowheads="1"/>
          </p:cNvSpPr>
          <p:nvPr/>
        </p:nvSpPr>
        <p:spPr bwMode="auto">
          <a:xfrm>
            <a:off x="5676900" y="1600201"/>
            <a:ext cx="3657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US" altLang="en-US" sz="2800">
                <a:solidFill>
                  <a:schemeClr val="bg1"/>
                </a:solidFill>
              </a:rPr>
              <a:t> </a:t>
            </a:r>
            <a:r>
              <a:rPr lang="en-US" altLang="en-US" sz="2800">
                <a:solidFill>
                  <a:srgbClr val="FFFF00"/>
                </a:solidFill>
              </a:rPr>
              <a:t>Sound Feet, Legs</a:t>
            </a:r>
            <a:endParaRPr lang="en-US" altLang="en-US" sz="2400">
              <a:solidFill>
                <a:srgbClr val="FFFF00"/>
              </a:solidFill>
            </a:endParaRPr>
          </a:p>
        </p:txBody>
      </p:sp>
      <p:sp>
        <p:nvSpPr>
          <p:cNvPr id="11270" name="Text Box 5"/>
          <p:cNvSpPr txBox="1">
            <a:spLocks noChangeArrowheads="1"/>
          </p:cNvSpPr>
          <p:nvPr/>
        </p:nvSpPr>
        <p:spPr bwMode="auto">
          <a:xfrm>
            <a:off x="5676900" y="2362201"/>
            <a:ext cx="4038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US" altLang="en-US" sz="2800">
                <a:solidFill>
                  <a:schemeClr val="bg1"/>
                </a:solidFill>
              </a:rPr>
              <a:t> </a:t>
            </a:r>
            <a:r>
              <a:rPr lang="en-US" altLang="en-US" sz="2800">
                <a:solidFill>
                  <a:srgbClr val="FFFF00"/>
                </a:solidFill>
              </a:rPr>
              <a:t>Sound Udder, Teats</a:t>
            </a:r>
            <a:endParaRPr lang="en-US" altLang="en-US" sz="2400">
              <a:solidFill>
                <a:srgbClr val="FFFF00"/>
              </a:solidFill>
            </a:endParaRPr>
          </a:p>
        </p:txBody>
      </p:sp>
      <p:sp>
        <p:nvSpPr>
          <p:cNvPr id="11271" name="Text Box 6"/>
          <p:cNvSpPr txBox="1">
            <a:spLocks noChangeArrowheads="1"/>
          </p:cNvSpPr>
          <p:nvPr/>
        </p:nvSpPr>
        <p:spPr bwMode="auto">
          <a:xfrm>
            <a:off x="5753100" y="3886201"/>
            <a:ext cx="3733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US" altLang="en-US" sz="2800">
                <a:solidFill>
                  <a:schemeClr val="bg1"/>
                </a:solidFill>
              </a:rPr>
              <a:t> </a:t>
            </a:r>
            <a:r>
              <a:rPr lang="en-US" altLang="en-US" sz="2800">
                <a:solidFill>
                  <a:srgbClr val="FFFF00"/>
                </a:solidFill>
              </a:rPr>
              <a:t>Easy Fleshing</a:t>
            </a:r>
            <a:endParaRPr lang="en-US" altLang="en-US" sz="2400">
              <a:solidFill>
                <a:srgbClr val="FFFF00"/>
              </a:solidFill>
            </a:endParaRPr>
          </a:p>
        </p:txBody>
      </p:sp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5753100" y="3124201"/>
            <a:ext cx="3733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US" altLang="en-US" sz="2800">
                <a:solidFill>
                  <a:schemeClr val="bg1"/>
                </a:solidFill>
              </a:rPr>
              <a:t> </a:t>
            </a:r>
            <a:r>
              <a:rPr lang="en-US" altLang="en-US" sz="2800">
                <a:solidFill>
                  <a:srgbClr val="FFFF00"/>
                </a:solidFill>
              </a:rPr>
              <a:t>Feminine</a:t>
            </a:r>
            <a:endParaRPr lang="en-US" altLang="en-US" sz="2400">
              <a:solidFill>
                <a:srgbClr val="FFFF00"/>
              </a:solidFill>
            </a:endParaRPr>
          </a:p>
        </p:txBody>
      </p:sp>
      <p:pic>
        <p:nvPicPr>
          <p:cNvPr id="689162" name="~PP3421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3269.WAV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8463" y="64309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9891386"/>
      </p:ext>
    </p:extLst>
  </p:cSld>
  <p:clrMapOvr>
    <a:masterClrMapping/>
  </p:clrMapOvr>
  <p:transition advTm="1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89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916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74AF6B6-8416-4B17-B550-DEBFA90CA7F6}" type="slidenum">
              <a:rPr lang="en-US" altLang="en-US" sz="1200"/>
              <a:pPr>
                <a:spcBef>
                  <a:spcPct val="0"/>
                </a:spcBef>
                <a:buClrTx/>
                <a:buSzTx/>
                <a:buFontTx/>
                <a:buNone/>
              </a:pPr>
              <a:t>13</a:t>
            </a:fld>
            <a:endParaRPr lang="en-US" altLang="en-US" sz="1200"/>
          </a:p>
        </p:txBody>
      </p:sp>
      <p:pic>
        <p:nvPicPr>
          <p:cNvPr id="1434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0100" y="228600"/>
            <a:ext cx="5181600" cy="3886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3505200"/>
            <a:ext cx="4813300" cy="317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2" name="TextBox 2"/>
          <p:cNvSpPr txBox="1">
            <a:spLocks noChangeArrowheads="1"/>
          </p:cNvSpPr>
          <p:nvPr/>
        </p:nvSpPr>
        <p:spPr bwMode="auto">
          <a:xfrm>
            <a:off x="1790700" y="457201"/>
            <a:ext cx="3657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FFFF00"/>
                </a:solidFill>
                <a:cs typeface="Arial" panose="020B0604020202020204" pitchFamily="34" charset="0"/>
              </a:rPr>
              <a:t>DAIRY</a:t>
            </a:r>
          </a:p>
        </p:txBody>
      </p:sp>
      <p:sp>
        <p:nvSpPr>
          <p:cNvPr id="14343" name="TextBox 4"/>
          <p:cNvSpPr txBox="1">
            <a:spLocks noChangeArrowheads="1"/>
          </p:cNvSpPr>
          <p:nvPr/>
        </p:nvSpPr>
        <p:spPr bwMode="auto">
          <a:xfrm>
            <a:off x="6286500" y="2895600"/>
            <a:ext cx="2514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>
                <a:solidFill>
                  <a:srgbClr val="FFFF00"/>
                </a:solidFill>
                <a:cs typeface="Arial" panose="020B0604020202020204" pitchFamily="34" charset="0"/>
              </a:rPr>
              <a:t>BEEF</a:t>
            </a:r>
          </a:p>
        </p:txBody>
      </p:sp>
    </p:spTree>
    <p:extLst>
      <p:ext uri="{BB962C8B-B14F-4D97-AF65-F5344CB8AC3E}">
        <p14:creationId xmlns:p14="http://schemas.microsoft.com/office/powerpoint/2010/main" val="27313982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B0550BB-8F57-41F7-B039-0F4054EBCBD5}" type="slidenum">
              <a:rPr lang="en-US" altLang="en-US" sz="1200"/>
              <a:pPr>
                <a:spcBef>
                  <a:spcPct val="0"/>
                </a:spcBef>
                <a:buClrTx/>
                <a:buSzTx/>
                <a:buFontTx/>
                <a:buNone/>
              </a:pPr>
              <a:t>14</a:t>
            </a:fld>
            <a:endParaRPr lang="en-US" altLang="en-US" sz="1200"/>
          </a:p>
        </p:txBody>
      </p:sp>
      <p:pic>
        <p:nvPicPr>
          <p:cNvPr id="1536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538" y="228601"/>
            <a:ext cx="4830762" cy="3300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Box 2"/>
          <p:cNvSpPr txBox="1">
            <a:spLocks noChangeArrowheads="1"/>
          </p:cNvSpPr>
          <p:nvPr/>
        </p:nvSpPr>
        <p:spPr bwMode="auto">
          <a:xfrm>
            <a:off x="2095500" y="228600"/>
            <a:ext cx="1981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cs typeface="Arial" panose="020B0604020202020204" pitchFamily="34" charset="0"/>
              </a:rPr>
              <a:t>BEEF</a:t>
            </a:r>
          </a:p>
        </p:txBody>
      </p:sp>
      <p:sp>
        <p:nvSpPr>
          <p:cNvPr id="15366" name="TextBox 4"/>
          <p:cNvSpPr txBox="1">
            <a:spLocks noChangeArrowheads="1"/>
          </p:cNvSpPr>
          <p:nvPr/>
        </p:nvSpPr>
        <p:spPr bwMode="auto">
          <a:xfrm>
            <a:off x="6210300" y="2971800"/>
            <a:ext cx="2133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cs typeface="Arial" panose="020B0604020202020204" pitchFamily="34" charset="0"/>
              </a:rPr>
              <a:t>DAIRY</a:t>
            </a:r>
          </a:p>
        </p:txBody>
      </p:sp>
      <p:pic>
        <p:nvPicPr>
          <p:cNvPr id="1536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00" y="3317876"/>
            <a:ext cx="4495800" cy="337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49585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5400" b="1">
                <a:solidFill>
                  <a:srgbClr val="FFFF00"/>
                </a:solidFill>
                <a:effectLst/>
              </a:rPr>
              <a:t>FINISHING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1420814"/>
            <a:ext cx="8229600" cy="4979987"/>
          </a:xfrm>
        </p:spPr>
        <p:txBody>
          <a:bodyPr/>
          <a:lstStyle/>
          <a:p>
            <a:pPr>
              <a:defRPr/>
            </a:pPr>
            <a:r>
              <a:rPr lang="en-US" b="1" dirty="0"/>
              <a:t>Keys to Optimal Finishing:</a:t>
            </a:r>
          </a:p>
          <a:p>
            <a:pPr lvl="1">
              <a:defRPr/>
            </a:pPr>
            <a:r>
              <a:rPr lang="en-US" b="1" dirty="0">
                <a:solidFill>
                  <a:srgbClr val="FF0000"/>
                </a:solidFill>
              </a:rPr>
              <a:t>Soil Health!!</a:t>
            </a:r>
          </a:p>
          <a:p>
            <a:pPr lvl="1">
              <a:defRPr/>
            </a:pPr>
            <a:r>
              <a:rPr lang="en-US" b="1" dirty="0">
                <a:solidFill>
                  <a:srgbClr val="FF0000"/>
                </a:solidFill>
              </a:rPr>
              <a:t>Genetics!!!</a:t>
            </a:r>
          </a:p>
          <a:p>
            <a:pPr lvl="1">
              <a:defRPr/>
            </a:pPr>
            <a:r>
              <a:rPr lang="en-US" dirty="0"/>
              <a:t>Forage &amp; Grazing Management</a:t>
            </a:r>
          </a:p>
          <a:p>
            <a:pPr lvl="1">
              <a:defRPr/>
            </a:pPr>
            <a:r>
              <a:rPr lang="en-US" dirty="0"/>
              <a:t>Plant species diversity &amp; complexity</a:t>
            </a:r>
          </a:p>
          <a:p>
            <a:pPr lvl="1">
              <a:defRPr/>
            </a:pPr>
            <a:r>
              <a:rPr lang="en-US" dirty="0"/>
              <a:t>Forage DM &amp; Nutritive Value - </a:t>
            </a:r>
            <a:r>
              <a:rPr lang="en-US" dirty="0">
                <a:solidFill>
                  <a:srgbClr val="FFFF00"/>
                </a:solidFill>
              </a:rPr>
              <a:t>Brix</a:t>
            </a:r>
          </a:p>
          <a:p>
            <a:pPr lvl="1">
              <a:defRPr/>
            </a:pPr>
            <a:r>
              <a:rPr lang="en-US" dirty="0"/>
              <a:t>Seasonal Impacts/affects</a:t>
            </a:r>
          </a:p>
          <a:p>
            <a:pPr lvl="1">
              <a:defRPr/>
            </a:pPr>
            <a:r>
              <a:rPr lang="en-US" dirty="0"/>
              <a:t>Annuals &amp; Perennials</a:t>
            </a:r>
          </a:p>
          <a:p>
            <a:pPr lvl="1">
              <a:defRPr/>
            </a:pPr>
            <a:r>
              <a:rPr lang="en-US" dirty="0"/>
              <a:t>Filling the gaps - </a:t>
            </a:r>
            <a:r>
              <a:rPr lang="en-US" dirty="0">
                <a:solidFill>
                  <a:srgbClr val="FFFF00"/>
                </a:solidFill>
              </a:rPr>
              <a:t>Supplementation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83BF72B6-CC41-42BD-B1CF-AC04EBEDA098}" type="slidenum">
              <a:rPr lang="en-US" altLang="en-US" sz="1200"/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15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741566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277814"/>
            <a:ext cx="8229600" cy="4294187"/>
          </a:xfrm>
        </p:spPr>
        <p:txBody>
          <a:bodyPr/>
          <a:lstStyle/>
          <a:p>
            <a:pPr>
              <a:defRPr/>
            </a:pPr>
            <a:r>
              <a:rPr lang="en-US" sz="7200" b="1" dirty="0">
                <a:solidFill>
                  <a:srgbClr val="FFFF00"/>
                </a:solidFill>
              </a:rPr>
              <a:t>BRIX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3200401"/>
            <a:ext cx="8229600" cy="2930525"/>
          </a:xfrm>
        </p:spPr>
        <p:txBody>
          <a:bodyPr/>
          <a:lstStyle/>
          <a:p>
            <a:pPr>
              <a:defRPr/>
            </a:pPr>
            <a:r>
              <a:rPr lang="en-US" dirty="0"/>
              <a:t>Higher Brix – Result of improving SOM and soil microbial populations.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4E2B674-C551-4688-BE79-31AE1EB1BD49}" type="slidenum">
              <a:rPr lang="en-US" altLang="en-US" sz="1200"/>
              <a:pPr>
                <a:spcBef>
                  <a:spcPct val="0"/>
                </a:spcBef>
                <a:buClrTx/>
                <a:buSzTx/>
                <a:buFontTx/>
                <a:buNone/>
              </a:pPr>
              <a:t>16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4986000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277814"/>
            <a:ext cx="8229600" cy="1627187"/>
          </a:xfrm>
        </p:spPr>
        <p:txBody>
          <a:bodyPr/>
          <a:lstStyle/>
          <a:p>
            <a:pPr>
              <a:defRPr/>
            </a:pPr>
            <a:r>
              <a:rPr lang="en-US" sz="7200" b="1" dirty="0">
                <a:solidFill>
                  <a:srgbClr val="FFFF00"/>
                </a:solidFill>
              </a:rPr>
              <a:t>BRIX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1828801"/>
            <a:ext cx="8229600" cy="4302125"/>
          </a:xfrm>
        </p:spPr>
        <p:txBody>
          <a:bodyPr/>
          <a:lstStyle/>
          <a:p>
            <a:pPr>
              <a:defRPr/>
            </a:pPr>
            <a:r>
              <a:rPr lang="en-US" dirty="0"/>
              <a:t>Dissolved plant solids include </a:t>
            </a:r>
            <a:r>
              <a:rPr lang="en-US" dirty="0">
                <a:solidFill>
                  <a:srgbClr val="FF0000"/>
                </a:solidFill>
              </a:rPr>
              <a:t>sugars</a:t>
            </a:r>
            <a:r>
              <a:rPr lang="en-US" dirty="0"/>
              <a:t> (such a sucrose and </a:t>
            </a:r>
            <a:r>
              <a:rPr lang="en-US" dirty="0" err="1"/>
              <a:t>fructans</a:t>
            </a:r>
            <a:r>
              <a:rPr lang="en-US" dirty="0"/>
              <a:t>), </a:t>
            </a:r>
            <a:r>
              <a:rPr lang="en-US" dirty="0">
                <a:solidFill>
                  <a:srgbClr val="FF0000"/>
                </a:solidFill>
              </a:rPr>
              <a:t>minerals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amino acids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proteins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lipids</a:t>
            </a:r>
            <a:r>
              <a:rPr lang="en-US" dirty="0"/>
              <a:t> and </a:t>
            </a:r>
            <a:r>
              <a:rPr lang="en-US" dirty="0" err="1">
                <a:solidFill>
                  <a:srgbClr val="FF0000"/>
                </a:solidFill>
              </a:rPr>
              <a:t>pectins</a:t>
            </a:r>
            <a:r>
              <a:rPr lang="en-US" dirty="0"/>
              <a:t>.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Higher Brix </a:t>
            </a:r>
            <a:r>
              <a:rPr lang="en-US" dirty="0"/>
              <a:t>– Result of improving SOM and soil microbial populations.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F6D743C-F453-497B-A8A9-4D9F0DAE680F}" type="slidenum">
              <a:rPr lang="en-US" altLang="en-US" sz="1200"/>
              <a:pPr>
                <a:spcBef>
                  <a:spcPct val="0"/>
                </a:spcBef>
                <a:buClrTx/>
                <a:buSzTx/>
                <a:buFontTx/>
                <a:buNone/>
              </a:pPr>
              <a:t>17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784217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5CA1327-D875-4D0F-AF59-159F1F5E1E11}" type="slidenum">
              <a:rPr lang="en-US" altLang="en-US" sz="1200"/>
              <a:pPr>
                <a:spcBef>
                  <a:spcPct val="0"/>
                </a:spcBef>
                <a:buClrTx/>
                <a:buSzTx/>
                <a:buFontTx/>
                <a:buNone/>
              </a:pPr>
              <a:t>18</a:t>
            </a:fld>
            <a:endParaRPr lang="en-US" altLang="en-US" sz="1200"/>
          </a:p>
        </p:txBody>
      </p:sp>
      <p:sp>
        <p:nvSpPr>
          <p:cNvPr id="1528834" name="Rectangle 2"/>
          <p:cNvSpPr>
            <a:spLocks noGrp="1" noChangeArrowheads="1"/>
          </p:cNvSpPr>
          <p:nvPr>
            <p:ph type="title"/>
          </p:nvPr>
        </p:nvSpPr>
        <p:spPr>
          <a:xfrm>
            <a:off x="10287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dirty="0">
                <a:solidFill>
                  <a:srgbClr val="FFFF00"/>
                </a:solidFill>
              </a:rPr>
              <a:t>Simple To Measure </a:t>
            </a:r>
          </a:p>
        </p:txBody>
      </p:sp>
      <p:sp>
        <p:nvSpPr>
          <p:cNvPr id="15288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28700" y="1295401"/>
            <a:ext cx="4033838" cy="4835525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/>
              <a:t>Can use either Optical or Digital Refractometer.</a:t>
            </a:r>
          </a:p>
          <a:p>
            <a:pPr eaLnBrk="1" hangingPunct="1">
              <a:defRPr/>
            </a:pPr>
            <a:endParaRPr lang="en-US" sz="2800" dirty="0"/>
          </a:p>
        </p:txBody>
      </p:sp>
      <p:pic>
        <p:nvPicPr>
          <p:cNvPr id="88069" name="Picture 6" descr="Brix Meter - PAL-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10263" y="1143000"/>
            <a:ext cx="2863850" cy="26558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70" name="Picture 7" descr="Brix Meter-Master-PA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10263" y="3932239"/>
            <a:ext cx="2863850" cy="21986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071" name="TextBox 1"/>
          <p:cNvSpPr txBox="1">
            <a:spLocks noChangeArrowheads="1"/>
          </p:cNvSpPr>
          <p:nvPr/>
        </p:nvSpPr>
        <p:spPr bwMode="auto">
          <a:xfrm>
            <a:off x="6286500" y="1219200"/>
            <a:ext cx="2286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cs typeface="Arial" panose="020B0604020202020204" pitchFamily="34" charset="0"/>
              </a:rPr>
              <a:t>Digital</a:t>
            </a:r>
          </a:p>
        </p:txBody>
      </p:sp>
      <p:sp>
        <p:nvSpPr>
          <p:cNvPr id="88072" name="TextBox 2"/>
          <p:cNvSpPr txBox="1">
            <a:spLocks noChangeArrowheads="1"/>
          </p:cNvSpPr>
          <p:nvPr/>
        </p:nvSpPr>
        <p:spPr bwMode="auto">
          <a:xfrm>
            <a:off x="6286500" y="3962400"/>
            <a:ext cx="2286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cs typeface="Arial" panose="020B0604020202020204" pitchFamily="34" charset="0"/>
              </a:rPr>
              <a:t>Optical</a:t>
            </a:r>
          </a:p>
        </p:txBody>
      </p:sp>
    </p:spTree>
    <p:extLst>
      <p:ext uri="{BB962C8B-B14F-4D97-AF65-F5344CB8AC3E}">
        <p14:creationId xmlns:p14="http://schemas.microsoft.com/office/powerpoint/2010/main" val="31304481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8C470A0-033D-4939-877F-68FCBFC08546}" type="slidenum">
              <a:rPr lang="en-US" altLang="en-US" sz="1800" kern="0">
                <a:effectLst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19</a:t>
            </a:fld>
            <a:endParaRPr lang="en-US" altLang="en-US" sz="1800" kern="0">
              <a:effectLst/>
            </a:endParaRPr>
          </a:p>
        </p:txBody>
      </p:sp>
      <p:sp>
        <p:nvSpPr>
          <p:cNvPr id="1266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>
                <a:solidFill>
                  <a:srgbClr val="FFFF00"/>
                </a:solidFill>
              </a:rPr>
              <a:t>Measuring Brix – Sample Prep</a:t>
            </a:r>
          </a:p>
        </p:txBody>
      </p:sp>
      <p:pic>
        <p:nvPicPr>
          <p:cNvPr id="34820" name="Picture 5" descr="Greg Judy08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8700" y="2603501"/>
            <a:ext cx="4033838" cy="2524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6" descr="Greg Judy08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24464" y="2603501"/>
            <a:ext cx="4033837" cy="2524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1455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1209368"/>
            <a:ext cx="9258300" cy="3672347"/>
          </a:xfrm>
        </p:spPr>
        <p:txBody>
          <a:bodyPr/>
          <a:lstStyle/>
          <a:p>
            <a:r>
              <a:rPr lang="en-US" sz="6000" b="1" dirty="0" smtClean="0">
                <a:solidFill>
                  <a:srgbClr val="FFFF00"/>
                </a:solidFill>
                <a:effectLst/>
              </a:rPr>
              <a:t>Selecting Grass-Based Genetics</a:t>
            </a:r>
            <a:endParaRPr lang="en-US" sz="6000" b="1" dirty="0">
              <a:solidFill>
                <a:srgbClr val="FFFF00"/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" y="5088194"/>
            <a:ext cx="9258300" cy="104273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4AEF3D-7102-40D4-B636-3F71726F3E02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2798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C143441-B996-4038-A9ED-44F25EFD9B81}" type="slidenum">
              <a:rPr lang="en-US" altLang="en-US" sz="1800" kern="0">
                <a:effectLst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</a:t>
            </a:fld>
            <a:endParaRPr lang="en-US" altLang="en-US" sz="1800" kern="0">
              <a:effectLst/>
            </a:endParaRPr>
          </a:p>
        </p:txBody>
      </p:sp>
      <p:sp>
        <p:nvSpPr>
          <p:cNvPr id="1268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>
                <a:solidFill>
                  <a:srgbClr val="FFFF00"/>
                </a:solidFill>
              </a:rPr>
              <a:t>Measuring Brix - Refractometer</a:t>
            </a:r>
          </a:p>
        </p:txBody>
      </p:sp>
      <p:pic>
        <p:nvPicPr>
          <p:cNvPr id="35844" name="Picture 5" descr="Greg Judy08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8700" y="2603501"/>
            <a:ext cx="4033838" cy="2524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6" descr="Greg Judy086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24464" y="2603501"/>
            <a:ext cx="4033837" cy="2524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25538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F050F71-C26A-4649-8C06-6AECE222DDD6}" type="slidenum">
              <a:rPr lang="en-US" altLang="en-US" sz="1200"/>
              <a:pPr>
                <a:spcBef>
                  <a:spcPct val="0"/>
                </a:spcBef>
                <a:buClrTx/>
                <a:buSzTx/>
                <a:buFontTx/>
                <a:buNone/>
              </a:pPr>
              <a:t>21</a:t>
            </a:fld>
            <a:endParaRPr lang="en-US" altLang="en-US" sz="1200"/>
          </a:p>
        </p:txBody>
      </p:sp>
      <p:sp>
        <p:nvSpPr>
          <p:cNvPr id="1625090" name="Rectangle 2"/>
          <p:cNvSpPr>
            <a:spLocks noGrp="1" noChangeArrowheads="1"/>
          </p:cNvSpPr>
          <p:nvPr>
            <p:ph type="title"/>
          </p:nvPr>
        </p:nvSpPr>
        <p:spPr>
          <a:xfrm>
            <a:off x="1028700" y="0"/>
            <a:ext cx="8229600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dirty="0">
                <a:solidFill>
                  <a:srgbClr val="FFFF00"/>
                </a:solidFill>
              </a:rPr>
              <a:t>Why High Brix in Forages?</a:t>
            </a:r>
          </a:p>
        </p:txBody>
      </p:sp>
      <p:sp>
        <p:nvSpPr>
          <p:cNvPr id="9011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28700" y="990600"/>
            <a:ext cx="4267200" cy="5334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800" b="1">
                <a:effectLst/>
              </a:rPr>
              <a:t>Research shows 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000" b="1">
                <a:solidFill>
                  <a:srgbClr val="FFFF00"/>
                </a:solidFill>
                <a:effectLst/>
              </a:rPr>
              <a:t>increase animal gains</a:t>
            </a:r>
            <a:r>
              <a:rPr lang="en-US" altLang="en-US" sz="2000" b="1">
                <a:effectLst/>
              </a:rPr>
              <a:t> 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000" b="1">
                <a:effectLst/>
              </a:rPr>
              <a:t>Increase Milk/components 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 b="1">
                <a:effectLst/>
              </a:rPr>
              <a:t>High Brix Forages are: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000" b="1">
                <a:effectLst/>
              </a:rPr>
              <a:t>More drought resistant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000" b="1">
                <a:effectLst/>
              </a:rPr>
              <a:t>Freeze tolerant,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000" b="1">
                <a:effectLst/>
              </a:rPr>
              <a:t>More resistant to plant disease and pests</a:t>
            </a:r>
          </a:p>
          <a:p>
            <a:pPr lvl="1" eaLnBrk="1" hangingPunct="1">
              <a:lnSpc>
                <a:spcPct val="80000"/>
              </a:lnSpc>
            </a:pPr>
            <a:endParaRPr lang="en-US" altLang="en-US" sz="1600" b="1">
              <a:effectLst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altLang="en-US" sz="1600" b="1">
                <a:solidFill>
                  <a:srgbClr val="FFFF00"/>
                </a:solidFill>
                <a:effectLst/>
              </a:rPr>
              <a:t>References: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600" b="1">
                <a:effectLst/>
              </a:rPr>
              <a:t> (Moorby, 2001).  </a:t>
            </a:r>
            <a:endParaRPr lang="en-US" altLang="en-US" sz="2000" b="1">
              <a:effectLst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altLang="en-US" sz="1600" b="1">
                <a:effectLst/>
              </a:rPr>
              <a:t>(Moller, 1996).</a:t>
            </a:r>
            <a:endParaRPr lang="en-US" altLang="en-US" sz="2000" b="1">
              <a:effectLst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altLang="en-US" sz="1600" b="1">
                <a:effectLst/>
              </a:rPr>
              <a:t>(Downing &amp; Gamroth, 2007; Miller, et al, 1999). 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600" b="1">
                <a:effectLst/>
              </a:rPr>
              <a:t>(Allison,  2007).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600" b="1">
                <a:effectLst/>
              </a:rPr>
              <a:t>(McKenzie, 2007).   </a:t>
            </a:r>
          </a:p>
        </p:txBody>
      </p:sp>
      <p:pic>
        <p:nvPicPr>
          <p:cNvPr id="90117" name="Picture 4" descr="nutrient dense 1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95900" y="1905000"/>
            <a:ext cx="4038600" cy="3162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46113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le 1"/>
          <p:cNvSpPr>
            <a:spLocks noGrp="1"/>
          </p:cNvSpPr>
          <p:nvPr>
            <p:ph type="title"/>
          </p:nvPr>
        </p:nvSpPr>
        <p:spPr>
          <a:xfrm>
            <a:off x="1074738" y="4983163"/>
            <a:ext cx="8183562" cy="1052512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FFFF00"/>
                </a:solidFill>
                <a:effectLst/>
              </a:rPr>
              <a:t>Brix Advantage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4738" y="530226"/>
            <a:ext cx="8183562" cy="4187825"/>
          </a:xfrm>
        </p:spPr>
        <p:txBody>
          <a:bodyPr>
            <a:normAutofit fontScale="85000" lnSpcReduction="10000"/>
          </a:bodyPr>
          <a:lstStyle/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3600" dirty="0"/>
              <a:t>Brix 5.0% or less = ADG in low 1’s.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3600" dirty="0"/>
              <a:t>Brix 8-12% = ADG in low to mid-2’s.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3600" dirty="0"/>
              <a:t>Brix 12 – 15% = ADG in mid-high 2’s.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3600" dirty="0"/>
              <a:t>Brix &gt; 15% = ADG in high 2’s to 3’s. 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3600" dirty="0">
                <a:solidFill>
                  <a:srgbClr val="FF0000"/>
                </a:solidFill>
              </a:rPr>
              <a:t>Every 1.0% increase in Brix adds 0.1 to 0.3 ADG.  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3600" dirty="0">
                <a:solidFill>
                  <a:srgbClr val="FF0000"/>
                </a:solidFill>
              </a:rPr>
              <a:t>Going from 3% to 6% Brix in dairy pastures adds between 10-20% milk production.  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1371C8C-8175-479C-B9DE-6488446D57BB}" type="slidenum">
              <a:rPr lang="en-US" altLang="en-US" sz="1200"/>
              <a:pPr>
                <a:spcBef>
                  <a:spcPct val="0"/>
                </a:spcBef>
                <a:buClrTx/>
                <a:buSzTx/>
                <a:buFontTx/>
                <a:buNone/>
              </a:pPr>
              <a:t>22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016356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Impact of forage quality on ADG</a:t>
            </a:r>
          </a:p>
        </p:txBody>
      </p:sp>
      <p:graphicFrame>
        <p:nvGraphicFramePr>
          <p:cNvPr id="93187" name="Content Placeholder 3"/>
          <p:cNvGraphicFramePr>
            <a:graphicFrameLocks noGrp="1"/>
          </p:cNvGraphicFramePr>
          <p:nvPr>
            <p:ph idx="1"/>
          </p:nvPr>
        </p:nvGraphicFramePr>
        <p:xfrm>
          <a:off x="977900" y="1473200"/>
          <a:ext cx="8331200" cy="474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618" r:id="rId3" imgW="8327858" imgH="4749196" progId="Excel.Chart.8">
                  <p:embed/>
                </p:oleObj>
              </mc:Choice>
              <mc:Fallback>
                <p:oleObj r:id="rId3" imgW="8327858" imgH="4749196" progId="Excel.Char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7900" y="1473200"/>
                        <a:ext cx="8331200" cy="474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813328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1"/>
          <p:cNvSpPr>
            <a:spLocks noGrp="1"/>
          </p:cNvSpPr>
          <p:nvPr>
            <p:ph type="title"/>
          </p:nvPr>
        </p:nvSpPr>
        <p:spPr>
          <a:xfrm>
            <a:off x="1298576" y="287339"/>
            <a:ext cx="7942263" cy="1146175"/>
          </a:xfrm>
        </p:spPr>
        <p:txBody>
          <a:bodyPr/>
          <a:lstStyle/>
          <a:p>
            <a:r>
              <a:rPr lang="en-US" altLang="en-US" sz="3200" b="1">
                <a:solidFill>
                  <a:srgbClr val="FFFF00"/>
                </a:solidFill>
                <a:effectLst/>
              </a:rPr>
              <a:t>Single Season Forage Brix Impact: AMP Grazing Vs. Conventional Grazing</a:t>
            </a:r>
          </a:p>
        </p:txBody>
      </p:sp>
      <p:graphicFrame>
        <p:nvGraphicFramePr>
          <p:cNvPr id="94211" name="Content Placeholder 3"/>
          <p:cNvGraphicFramePr>
            <a:graphicFrameLocks noGrp="1"/>
          </p:cNvGraphicFramePr>
          <p:nvPr>
            <p:ph idx="1"/>
          </p:nvPr>
        </p:nvGraphicFramePr>
        <p:xfrm>
          <a:off x="1052514" y="1473200"/>
          <a:ext cx="8256587" cy="535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642" r:id="rId3" imgW="8254699" imgH="5358848" progId="Excel.Chart.8">
                  <p:embed/>
                </p:oleObj>
              </mc:Choice>
              <mc:Fallback>
                <p:oleObj r:id="rId3" imgW="8254699" imgH="5358848" progId="Excel.Char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2514" y="1473200"/>
                        <a:ext cx="8256587" cy="535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4212" name="TextBox 4"/>
          <p:cNvSpPr txBox="1">
            <a:spLocks noChangeArrowheads="1"/>
          </p:cNvSpPr>
          <p:nvPr/>
        </p:nvSpPr>
        <p:spPr bwMode="auto">
          <a:xfrm>
            <a:off x="2670176" y="5813425"/>
            <a:ext cx="4156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>
                <a:cs typeface="Arial" panose="020B0604020202020204" pitchFamily="34" charset="0"/>
              </a:rPr>
              <a:t>Field Trial Location By State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6620" y="2479977"/>
            <a:ext cx="923330" cy="2252797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eaLnBrk="1" hangingPunct="1">
              <a:defRPr/>
            </a:pPr>
            <a:r>
              <a:rPr lang="en-US" sz="2400" b="1" dirty="0">
                <a:cs typeface="Arial" panose="020B0604020202020204" pitchFamily="34" charset="0"/>
              </a:rPr>
              <a:t>Plant Brix (%)</a:t>
            </a:r>
          </a:p>
        </p:txBody>
      </p:sp>
    </p:spTree>
    <p:extLst>
      <p:ext uri="{BB962C8B-B14F-4D97-AF65-F5344CB8AC3E}">
        <p14:creationId xmlns:p14="http://schemas.microsoft.com/office/powerpoint/2010/main" val="9253210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9869C04-7AD3-4190-9A81-5E09FA3A0C6E}" type="slidenum">
              <a:rPr lang="en-US" altLang="en-US" sz="1200"/>
              <a:pPr>
                <a:spcBef>
                  <a:spcPct val="0"/>
                </a:spcBef>
                <a:buClrTx/>
                <a:buSzTx/>
                <a:buFontTx/>
                <a:buNone/>
              </a:pPr>
              <a:t>25</a:t>
            </a:fld>
            <a:endParaRPr lang="en-US" altLang="en-US" sz="1200"/>
          </a:p>
        </p:txBody>
      </p:sp>
      <p:sp>
        <p:nvSpPr>
          <p:cNvPr id="1618946" name="Rectangle 2"/>
          <p:cNvSpPr>
            <a:spLocks noGrp="1" noChangeArrowheads="1"/>
          </p:cNvSpPr>
          <p:nvPr>
            <p:ph type="title"/>
          </p:nvPr>
        </p:nvSpPr>
        <p:spPr>
          <a:xfrm>
            <a:off x="1028700" y="0"/>
            <a:ext cx="8229600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>
                <a:solidFill>
                  <a:srgbClr val="FFFF00"/>
                </a:solidFill>
              </a:rPr>
              <a:t>Effects of Stage of Maturity on Pasture Composition</a:t>
            </a:r>
          </a:p>
        </p:txBody>
      </p:sp>
      <p:sp>
        <p:nvSpPr>
          <p:cNvPr id="96260" name="Rectangle 3"/>
          <p:cNvSpPr>
            <a:spLocks noChangeArrowheads="1"/>
          </p:cNvSpPr>
          <p:nvPr/>
        </p:nvSpPr>
        <p:spPr bwMode="auto">
          <a:xfrm>
            <a:off x="2781300" y="1828800"/>
            <a:ext cx="533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96261" name="Text Box 4"/>
          <p:cNvSpPr txBox="1">
            <a:spLocks noChangeArrowheads="1"/>
          </p:cNvSpPr>
          <p:nvPr/>
        </p:nvSpPr>
        <p:spPr bwMode="auto">
          <a:xfrm>
            <a:off x="1333500" y="1295401"/>
            <a:ext cx="8077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280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96262" name="Rectangle 5"/>
          <p:cNvSpPr>
            <a:spLocks noChangeArrowheads="1"/>
          </p:cNvSpPr>
          <p:nvPr/>
        </p:nvSpPr>
        <p:spPr bwMode="auto">
          <a:xfrm>
            <a:off x="1638300" y="1066800"/>
            <a:ext cx="6934200" cy="52578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96263" name="Rectangle 6"/>
          <p:cNvSpPr>
            <a:spLocks noChangeArrowheads="1"/>
          </p:cNvSpPr>
          <p:nvPr/>
        </p:nvSpPr>
        <p:spPr bwMode="auto">
          <a:xfrm>
            <a:off x="1638300" y="1066800"/>
            <a:ext cx="6934200" cy="5257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96264" name="Text Box 7"/>
          <p:cNvSpPr txBox="1">
            <a:spLocks noChangeArrowheads="1"/>
          </p:cNvSpPr>
          <p:nvPr/>
        </p:nvSpPr>
        <p:spPr bwMode="auto">
          <a:xfrm>
            <a:off x="1485900" y="5638800"/>
            <a:ext cx="7391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>
                <a:solidFill>
                  <a:schemeClr val="tx2"/>
                </a:solidFill>
                <a:cs typeface="Arial" panose="020B0604020202020204" pitchFamily="34" charset="0"/>
              </a:rPr>
              <a:t>    3                                               Lignin                                                    7</a:t>
            </a:r>
          </a:p>
        </p:txBody>
      </p:sp>
      <p:sp>
        <p:nvSpPr>
          <p:cNvPr id="96265" name="Line 8"/>
          <p:cNvSpPr>
            <a:spLocks noChangeShapeType="1"/>
          </p:cNvSpPr>
          <p:nvPr/>
        </p:nvSpPr>
        <p:spPr bwMode="auto">
          <a:xfrm flipV="1">
            <a:off x="1714500" y="5334000"/>
            <a:ext cx="670560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96266" name="Text Box 9"/>
          <p:cNvSpPr txBox="1">
            <a:spLocks noChangeArrowheads="1"/>
          </p:cNvSpPr>
          <p:nvPr/>
        </p:nvSpPr>
        <p:spPr bwMode="auto">
          <a:xfrm>
            <a:off x="1485900" y="4876800"/>
            <a:ext cx="7239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>
                <a:solidFill>
                  <a:schemeClr val="tx2"/>
                </a:solidFill>
                <a:cs typeface="Arial" panose="020B0604020202020204" pitchFamily="34" charset="0"/>
              </a:rPr>
              <a:t>                                                     Cellulose</a:t>
            </a:r>
          </a:p>
        </p:txBody>
      </p:sp>
      <p:sp>
        <p:nvSpPr>
          <p:cNvPr id="96267" name="Line 10"/>
          <p:cNvSpPr>
            <a:spLocks noChangeShapeType="1"/>
          </p:cNvSpPr>
          <p:nvPr/>
        </p:nvSpPr>
        <p:spPr bwMode="auto">
          <a:xfrm flipV="1">
            <a:off x="1714500" y="4191000"/>
            <a:ext cx="68580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96268" name="Text Box 11"/>
          <p:cNvSpPr txBox="1">
            <a:spLocks noChangeArrowheads="1"/>
          </p:cNvSpPr>
          <p:nvPr/>
        </p:nvSpPr>
        <p:spPr bwMode="auto">
          <a:xfrm>
            <a:off x="1562100" y="3886200"/>
            <a:ext cx="7010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>
                <a:solidFill>
                  <a:schemeClr val="tx2"/>
                </a:solidFill>
                <a:cs typeface="Arial" panose="020B0604020202020204" pitchFamily="34" charset="0"/>
              </a:rPr>
              <a:t>                                                  Hemicellulose</a:t>
            </a:r>
          </a:p>
        </p:txBody>
      </p:sp>
      <p:sp>
        <p:nvSpPr>
          <p:cNvPr id="96269" name="Text Box 12"/>
          <p:cNvSpPr txBox="1">
            <a:spLocks noChangeArrowheads="1"/>
          </p:cNvSpPr>
          <p:nvPr/>
        </p:nvSpPr>
        <p:spPr bwMode="auto">
          <a:xfrm>
            <a:off x="1638300" y="4343400"/>
            <a:ext cx="533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>
                <a:solidFill>
                  <a:schemeClr val="tx2"/>
                </a:solidFill>
                <a:cs typeface="Arial" panose="020B0604020202020204" pitchFamily="34" charset="0"/>
              </a:rPr>
              <a:t>14</a:t>
            </a:r>
          </a:p>
        </p:txBody>
      </p:sp>
      <p:sp>
        <p:nvSpPr>
          <p:cNvPr id="96270" name="Text Box 13"/>
          <p:cNvSpPr txBox="1">
            <a:spLocks noChangeArrowheads="1"/>
          </p:cNvSpPr>
          <p:nvPr/>
        </p:nvSpPr>
        <p:spPr bwMode="auto">
          <a:xfrm>
            <a:off x="1562100" y="5105400"/>
            <a:ext cx="609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>
                <a:solidFill>
                  <a:schemeClr val="tx2"/>
                </a:solidFill>
                <a:cs typeface="Arial" panose="020B0604020202020204" pitchFamily="34" charset="0"/>
              </a:rPr>
              <a:t>  18</a:t>
            </a:r>
          </a:p>
        </p:txBody>
      </p:sp>
      <p:sp>
        <p:nvSpPr>
          <p:cNvPr id="96271" name="Text Box 14"/>
          <p:cNvSpPr txBox="1">
            <a:spLocks noChangeArrowheads="1"/>
          </p:cNvSpPr>
          <p:nvPr/>
        </p:nvSpPr>
        <p:spPr bwMode="auto">
          <a:xfrm>
            <a:off x="7962900" y="4419600"/>
            <a:ext cx="609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>
                <a:solidFill>
                  <a:schemeClr val="tx2"/>
                </a:solidFill>
                <a:cs typeface="Arial" panose="020B0604020202020204" pitchFamily="34" charset="0"/>
              </a:rPr>
              <a:t>30</a:t>
            </a:r>
          </a:p>
        </p:txBody>
      </p:sp>
      <p:sp>
        <p:nvSpPr>
          <p:cNvPr id="96272" name="Text Box 15"/>
          <p:cNvSpPr txBox="1">
            <a:spLocks noChangeArrowheads="1"/>
          </p:cNvSpPr>
          <p:nvPr/>
        </p:nvSpPr>
        <p:spPr bwMode="auto">
          <a:xfrm>
            <a:off x="7810500" y="3429000"/>
            <a:ext cx="762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>
                <a:solidFill>
                  <a:schemeClr val="tx2"/>
                </a:solidFill>
                <a:cs typeface="Arial" panose="020B0604020202020204" pitchFamily="34" charset="0"/>
              </a:rPr>
              <a:t>23</a:t>
            </a:r>
          </a:p>
        </p:txBody>
      </p:sp>
      <p:sp>
        <p:nvSpPr>
          <p:cNvPr id="96273" name="Text Box 16"/>
          <p:cNvSpPr txBox="1">
            <a:spLocks noChangeArrowheads="1"/>
          </p:cNvSpPr>
          <p:nvPr/>
        </p:nvSpPr>
        <p:spPr bwMode="auto">
          <a:xfrm>
            <a:off x="4076700" y="3352800"/>
            <a:ext cx="1066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>
                <a:solidFill>
                  <a:schemeClr val="tx2"/>
                </a:solidFill>
                <a:cs typeface="Arial" panose="020B0604020202020204" pitchFamily="34" charset="0"/>
              </a:rPr>
              <a:t>Minerals</a:t>
            </a:r>
          </a:p>
        </p:txBody>
      </p:sp>
      <p:sp>
        <p:nvSpPr>
          <p:cNvPr id="96274" name="Text Box 17"/>
          <p:cNvSpPr txBox="1">
            <a:spLocks noChangeArrowheads="1"/>
          </p:cNvSpPr>
          <p:nvPr/>
        </p:nvSpPr>
        <p:spPr bwMode="auto">
          <a:xfrm>
            <a:off x="1790700" y="3581400"/>
            <a:ext cx="533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>
                <a:solidFill>
                  <a:schemeClr val="tx2"/>
                </a:solidFill>
                <a:cs typeface="Arial" panose="020B0604020202020204" pitchFamily="34" charset="0"/>
              </a:rPr>
              <a:t>12</a:t>
            </a:r>
          </a:p>
        </p:txBody>
      </p:sp>
      <p:sp>
        <p:nvSpPr>
          <p:cNvPr id="96275" name="Text Box 18"/>
          <p:cNvSpPr txBox="1">
            <a:spLocks noChangeArrowheads="1"/>
          </p:cNvSpPr>
          <p:nvPr/>
        </p:nvSpPr>
        <p:spPr bwMode="auto">
          <a:xfrm>
            <a:off x="7505700" y="3048001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chemeClr val="tx2"/>
                </a:solidFill>
                <a:cs typeface="Arial" panose="020B0604020202020204" pitchFamily="34" charset="0"/>
              </a:rPr>
              <a:t>5</a:t>
            </a:r>
          </a:p>
        </p:txBody>
      </p:sp>
      <p:sp>
        <p:nvSpPr>
          <p:cNvPr id="96276" name="Line 19"/>
          <p:cNvSpPr>
            <a:spLocks noChangeShapeType="1"/>
          </p:cNvSpPr>
          <p:nvPr/>
        </p:nvSpPr>
        <p:spPr bwMode="auto">
          <a:xfrm flipV="1">
            <a:off x="1790700" y="3276600"/>
            <a:ext cx="65532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618964" name="Text Box 20"/>
          <p:cNvSpPr txBox="1">
            <a:spLocks noChangeArrowheads="1"/>
          </p:cNvSpPr>
          <p:nvPr/>
        </p:nvSpPr>
        <p:spPr bwMode="auto">
          <a:xfrm>
            <a:off x="4610100" y="2743200"/>
            <a:ext cx="1905000" cy="3365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Sugars</a:t>
            </a:r>
          </a:p>
        </p:txBody>
      </p:sp>
      <p:sp>
        <p:nvSpPr>
          <p:cNvPr id="1618965" name="Text Box 21"/>
          <p:cNvSpPr txBox="1">
            <a:spLocks noChangeArrowheads="1"/>
          </p:cNvSpPr>
          <p:nvPr/>
        </p:nvSpPr>
        <p:spPr bwMode="auto">
          <a:xfrm>
            <a:off x="1851026" y="3124200"/>
            <a:ext cx="409575" cy="3365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10</a:t>
            </a:r>
          </a:p>
        </p:txBody>
      </p:sp>
      <p:sp>
        <p:nvSpPr>
          <p:cNvPr id="1618966" name="Text Box 22"/>
          <p:cNvSpPr txBox="1">
            <a:spLocks noChangeArrowheads="1"/>
          </p:cNvSpPr>
          <p:nvPr/>
        </p:nvSpPr>
        <p:spPr bwMode="auto">
          <a:xfrm>
            <a:off x="7429500" y="2286000"/>
            <a:ext cx="457200" cy="3365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25</a:t>
            </a:r>
          </a:p>
        </p:txBody>
      </p:sp>
      <p:sp>
        <p:nvSpPr>
          <p:cNvPr id="96280" name="Line 23"/>
          <p:cNvSpPr>
            <a:spLocks noChangeShapeType="1"/>
          </p:cNvSpPr>
          <p:nvPr/>
        </p:nvSpPr>
        <p:spPr bwMode="auto">
          <a:xfrm flipV="1">
            <a:off x="1714500" y="1828800"/>
            <a:ext cx="6400800" cy="1295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96281" name="Line 24"/>
          <p:cNvSpPr>
            <a:spLocks noChangeShapeType="1"/>
          </p:cNvSpPr>
          <p:nvPr/>
        </p:nvSpPr>
        <p:spPr bwMode="auto">
          <a:xfrm flipV="1">
            <a:off x="1714500" y="2971800"/>
            <a:ext cx="6629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96282" name="Text Box 25"/>
          <p:cNvSpPr txBox="1">
            <a:spLocks noChangeArrowheads="1"/>
          </p:cNvSpPr>
          <p:nvPr/>
        </p:nvSpPr>
        <p:spPr bwMode="auto">
          <a:xfrm>
            <a:off x="1790700" y="2667000"/>
            <a:ext cx="1143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>
                <a:solidFill>
                  <a:schemeClr val="tx2"/>
                </a:solidFill>
                <a:cs typeface="Arial" panose="020B0604020202020204" pitchFamily="34" charset="0"/>
              </a:rPr>
              <a:t>10</a:t>
            </a:r>
          </a:p>
        </p:txBody>
      </p:sp>
      <p:sp>
        <p:nvSpPr>
          <p:cNvPr id="96283" name="Text Box 26"/>
          <p:cNvSpPr txBox="1">
            <a:spLocks noChangeArrowheads="1"/>
          </p:cNvSpPr>
          <p:nvPr/>
        </p:nvSpPr>
        <p:spPr bwMode="auto">
          <a:xfrm>
            <a:off x="7505700" y="1592263"/>
            <a:ext cx="762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>
                <a:solidFill>
                  <a:schemeClr val="tx2"/>
                </a:solidFill>
                <a:cs typeface="Arial" panose="020B0604020202020204" pitchFamily="34" charset="0"/>
              </a:rPr>
              <a:t>3</a:t>
            </a:r>
          </a:p>
        </p:txBody>
      </p:sp>
      <p:sp>
        <p:nvSpPr>
          <p:cNvPr id="96284" name="Text Box 27"/>
          <p:cNvSpPr txBox="1">
            <a:spLocks noChangeArrowheads="1"/>
          </p:cNvSpPr>
          <p:nvPr/>
        </p:nvSpPr>
        <p:spPr bwMode="auto">
          <a:xfrm>
            <a:off x="3695700" y="2286000"/>
            <a:ext cx="1676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>
                <a:solidFill>
                  <a:schemeClr val="tx2"/>
                </a:solidFill>
                <a:cs typeface="Arial" panose="020B0604020202020204" pitchFamily="34" charset="0"/>
              </a:rPr>
              <a:t>Lipid</a:t>
            </a:r>
          </a:p>
        </p:txBody>
      </p:sp>
      <p:sp>
        <p:nvSpPr>
          <p:cNvPr id="96285" name="Text Box 28"/>
          <p:cNvSpPr txBox="1">
            <a:spLocks noChangeArrowheads="1"/>
          </p:cNvSpPr>
          <p:nvPr/>
        </p:nvSpPr>
        <p:spPr bwMode="auto">
          <a:xfrm>
            <a:off x="1943100" y="1600200"/>
            <a:ext cx="838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>
                <a:solidFill>
                  <a:schemeClr val="tx2"/>
                </a:solidFill>
                <a:cs typeface="Arial" panose="020B0604020202020204" pitchFamily="34" charset="0"/>
              </a:rPr>
              <a:t>33</a:t>
            </a:r>
          </a:p>
        </p:txBody>
      </p:sp>
      <p:sp>
        <p:nvSpPr>
          <p:cNvPr id="96286" name="Text Box 29"/>
          <p:cNvSpPr txBox="1">
            <a:spLocks noChangeArrowheads="1"/>
          </p:cNvSpPr>
          <p:nvPr/>
        </p:nvSpPr>
        <p:spPr bwMode="auto">
          <a:xfrm>
            <a:off x="3695700" y="1516063"/>
            <a:ext cx="2209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>
                <a:solidFill>
                  <a:schemeClr val="tx2"/>
                </a:solidFill>
                <a:cs typeface="Arial" panose="020B0604020202020204" pitchFamily="34" charset="0"/>
              </a:rPr>
              <a:t>Protein</a:t>
            </a:r>
          </a:p>
        </p:txBody>
      </p:sp>
      <p:sp>
        <p:nvSpPr>
          <p:cNvPr id="96287" name="Text Box 30"/>
          <p:cNvSpPr txBox="1">
            <a:spLocks noChangeArrowheads="1"/>
          </p:cNvSpPr>
          <p:nvPr/>
        </p:nvSpPr>
        <p:spPr bwMode="auto">
          <a:xfrm>
            <a:off x="6972301" y="1066800"/>
            <a:ext cx="2968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solidFill>
                  <a:schemeClr val="tx2"/>
                </a:solidFill>
                <a:cs typeface="Arial" panose="020B0604020202020204" pitchFamily="34" charset="0"/>
              </a:rPr>
              <a:t>7</a:t>
            </a:r>
          </a:p>
        </p:txBody>
      </p:sp>
      <p:sp>
        <p:nvSpPr>
          <p:cNvPr id="96288" name="Line 31"/>
          <p:cNvSpPr>
            <a:spLocks noChangeShapeType="1"/>
          </p:cNvSpPr>
          <p:nvPr/>
        </p:nvSpPr>
        <p:spPr bwMode="auto">
          <a:xfrm>
            <a:off x="1866900" y="2514600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96289" name="Line 32"/>
          <p:cNvSpPr>
            <a:spLocks noChangeShapeType="1"/>
          </p:cNvSpPr>
          <p:nvPr/>
        </p:nvSpPr>
        <p:spPr bwMode="auto">
          <a:xfrm flipV="1">
            <a:off x="1714500" y="1143000"/>
            <a:ext cx="6400800" cy="1600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96290" name="Text Box 33"/>
          <p:cNvSpPr txBox="1">
            <a:spLocks noChangeArrowheads="1"/>
          </p:cNvSpPr>
          <p:nvPr/>
        </p:nvSpPr>
        <p:spPr bwMode="auto">
          <a:xfrm>
            <a:off x="1333500" y="6324600"/>
            <a:ext cx="1447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400" b="1">
                <a:solidFill>
                  <a:srgbClr val="FFFF00"/>
                </a:solidFill>
                <a:cs typeface="Arial" panose="020B0604020202020204" pitchFamily="34" charset="0"/>
              </a:rPr>
              <a:t>Early Maturity</a:t>
            </a:r>
          </a:p>
        </p:txBody>
      </p:sp>
      <p:sp>
        <p:nvSpPr>
          <p:cNvPr id="96291" name="Text Box 34"/>
          <p:cNvSpPr txBox="1">
            <a:spLocks noChangeArrowheads="1"/>
          </p:cNvSpPr>
          <p:nvPr/>
        </p:nvSpPr>
        <p:spPr bwMode="auto">
          <a:xfrm>
            <a:off x="6667500" y="6324600"/>
            <a:ext cx="1447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>
                <a:solidFill>
                  <a:srgbClr val="FFFF00"/>
                </a:solidFill>
                <a:cs typeface="Arial" panose="020B0604020202020204" pitchFamily="34" charset="0"/>
              </a:rPr>
              <a:t>Late Maturity</a:t>
            </a:r>
          </a:p>
        </p:txBody>
      </p:sp>
      <p:sp>
        <p:nvSpPr>
          <p:cNvPr id="96292" name="Text Box 35"/>
          <p:cNvSpPr txBox="1">
            <a:spLocks noChangeArrowheads="1"/>
          </p:cNvSpPr>
          <p:nvPr/>
        </p:nvSpPr>
        <p:spPr bwMode="auto">
          <a:xfrm>
            <a:off x="4305300" y="6324600"/>
            <a:ext cx="1447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>
                <a:solidFill>
                  <a:srgbClr val="FFFF00"/>
                </a:solidFill>
                <a:cs typeface="Arial" panose="020B0604020202020204" pitchFamily="34" charset="0"/>
              </a:rPr>
              <a:t>Mid Maturity</a:t>
            </a:r>
          </a:p>
        </p:txBody>
      </p:sp>
    </p:spTree>
    <p:extLst>
      <p:ext uri="{BB962C8B-B14F-4D97-AF65-F5344CB8AC3E}">
        <p14:creationId xmlns:p14="http://schemas.microsoft.com/office/powerpoint/2010/main" val="29735298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97D171F-F3A0-40C4-A6DE-C77459E94396}" type="slidenum">
              <a:rPr lang="en-US" altLang="en-US" sz="1200"/>
              <a:pPr>
                <a:spcBef>
                  <a:spcPct val="0"/>
                </a:spcBef>
                <a:buClrTx/>
                <a:buSzTx/>
                <a:buFontTx/>
                <a:buNone/>
              </a:pPr>
              <a:t>26</a:t>
            </a:fld>
            <a:endParaRPr lang="en-US" altLang="en-US" sz="1200"/>
          </a:p>
        </p:txBody>
      </p:sp>
      <p:sp>
        <p:nvSpPr>
          <p:cNvPr id="1618946" name="Rectangle 2"/>
          <p:cNvSpPr>
            <a:spLocks noGrp="1" noChangeArrowheads="1"/>
          </p:cNvSpPr>
          <p:nvPr>
            <p:ph type="title"/>
          </p:nvPr>
        </p:nvSpPr>
        <p:spPr>
          <a:xfrm>
            <a:off x="1028700" y="0"/>
            <a:ext cx="8229600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>
                <a:solidFill>
                  <a:srgbClr val="FFFF00"/>
                </a:solidFill>
              </a:rPr>
              <a:t>Effects of Stage of Maturity on Pasture Composition</a:t>
            </a:r>
          </a:p>
        </p:txBody>
      </p:sp>
      <p:sp>
        <p:nvSpPr>
          <p:cNvPr id="97284" name="Rectangle 3"/>
          <p:cNvSpPr>
            <a:spLocks noChangeArrowheads="1"/>
          </p:cNvSpPr>
          <p:nvPr/>
        </p:nvSpPr>
        <p:spPr bwMode="auto">
          <a:xfrm>
            <a:off x="2781300" y="1828800"/>
            <a:ext cx="533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97285" name="Text Box 4"/>
          <p:cNvSpPr txBox="1">
            <a:spLocks noChangeArrowheads="1"/>
          </p:cNvSpPr>
          <p:nvPr/>
        </p:nvSpPr>
        <p:spPr bwMode="auto">
          <a:xfrm>
            <a:off x="1333500" y="1295401"/>
            <a:ext cx="8077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280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97286" name="Rectangle 5"/>
          <p:cNvSpPr>
            <a:spLocks noChangeArrowheads="1"/>
          </p:cNvSpPr>
          <p:nvPr/>
        </p:nvSpPr>
        <p:spPr bwMode="auto">
          <a:xfrm>
            <a:off x="1638300" y="1066800"/>
            <a:ext cx="6934200" cy="52578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97287" name="Rectangle 6"/>
          <p:cNvSpPr>
            <a:spLocks noChangeArrowheads="1"/>
          </p:cNvSpPr>
          <p:nvPr/>
        </p:nvSpPr>
        <p:spPr bwMode="auto">
          <a:xfrm>
            <a:off x="1638300" y="1066800"/>
            <a:ext cx="6934200" cy="5257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97288" name="Text Box 7"/>
          <p:cNvSpPr txBox="1">
            <a:spLocks noChangeArrowheads="1"/>
          </p:cNvSpPr>
          <p:nvPr/>
        </p:nvSpPr>
        <p:spPr bwMode="auto">
          <a:xfrm>
            <a:off x="1485900" y="5638800"/>
            <a:ext cx="7391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>
                <a:solidFill>
                  <a:schemeClr val="tx2"/>
                </a:solidFill>
                <a:cs typeface="Arial" panose="020B0604020202020204" pitchFamily="34" charset="0"/>
              </a:rPr>
              <a:t>    3                                               Lignin                                                    7</a:t>
            </a:r>
          </a:p>
        </p:txBody>
      </p:sp>
      <p:sp>
        <p:nvSpPr>
          <p:cNvPr id="97289" name="Line 8"/>
          <p:cNvSpPr>
            <a:spLocks noChangeShapeType="1"/>
          </p:cNvSpPr>
          <p:nvPr/>
        </p:nvSpPr>
        <p:spPr bwMode="auto">
          <a:xfrm flipV="1">
            <a:off x="1714500" y="5334000"/>
            <a:ext cx="670560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97290" name="Text Box 9"/>
          <p:cNvSpPr txBox="1">
            <a:spLocks noChangeArrowheads="1"/>
          </p:cNvSpPr>
          <p:nvPr/>
        </p:nvSpPr>
        <p:spPr bwMode="auto">
          <a:xfrm>
            <a:off x="1485900" y="4876800"/>
            <a:ext cx="7239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>
                <a:solidFill>
                  <a:schemeClr val="tx2"/>
                </a:solidFill>
                <a:cs typeface="Arial" panose="020B0604020202020204" pitchFamily="34" charset="0"/>
              </a:rPr>
              <a:t>                                                     Cellulose</a:t>
            </a:r>
          </a:p>
        </p:txBody>
      </p:sp>
      <p:sp>
        <p:nvSpPr>
          <p:cNvPr id="97291" name="Line 10"/>
          <p:cNvSpPr>
            <a:spLocks noChangeShapeType="1"/>
          </p:cNvSpPr>
          <p:nvPr/>
        </p:nvSpPr>
        <p:spPr bwMode="auto">
          <a:xfrm flipV="1">
            <a:off x="1752600" y="4168775"/>
            <a:ext cx="68580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97292" name="Text Box 11"/>
          <p:cNvSpPr txBox="1">
            <a:spLocks noChangeArrowheads="1"/>
          </p:cNvSpPr>
          <p:nvPr/>
        </p:nvSpPr>
        <p:spPr bwMode="auto">
          <a:xfrm>
            <a:off x="1562100" y="3886200"/>
            <a:ext cx="7010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>
                <a:solidFill>
                  <a:schemeClr val="tx2"/>
                </a:solidFill>
                <a:cs typeface="Arial" panose="020B0604020202020204" pitchFamily="34" charset="0"/>
              </a:rPr>
              <a:t>                                                  Hemicellulose</a:t>
            </a:r>
          </a:p>
        </p:txBody>
      </p:sp>
      <p:sp>
        <p:nvSpPr>
          <p:cNvPr id="97293" name="Text Box 12"/>
          <p:cNvSpPr txBox="1">
            <a:spLocks noChangeArrowheads="1"/>
          </p:cNvSpPr>
          <p:nvPr/>
        </p:nvSpPr>
        <p:spPr bwMode="auto">
          <a:xfrm>
            <a:off x="1638300" y="4343400"/>
            <a:ext cx="533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>
                <a:solidFill>
                  <a:schemeClr val="tx2"/>
                </a:solidFill>
                <a:cs typeface="Arial" panose="020B0604020202020204" pitchFamily="34" charset="0"/>
              </a:rPr>
              <a:t>14</a:t>
            </a:r>
          </a:p>
        </p:txBody>
      </p:sp>
      <p:sp>
        <p:nvSpPr>
          <p:cNvPr id="97294" name="Text Box 13"/>
          <p:cNvSpPr txBox="1">
            <a:spLocks noChangeArrowheads="1"/>
          </p:cNvSpPr>
          <p:nvPr/>
        </p:nvSpPr>
        <p:spPr bwMode="auto">
          <a:xfrm>
            <a:off x="1562100" y="5105400"/>
            <a:ext cx="609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>
                <a:solidFill>
                  <a:schemeClr val="tx2"/>
                </a:solidFill>
                <a:cs typeface="Arial" panose="020B0604020202020204" pitchFamily="34" charset="0"/>
              </a:rPr>
              <a:t>  18</a:t>
            </a:r>
          </a:p>
        </p:txBody>
      </p:sp>
      <p:sp>
        <p:nvSpPr>
          <p:cNvPr id="97295" name="Text Box 14"/>
          <p:cNvSpPr txBox="1">
            <a:spLocks noChangeArrowheads="1"/>
          </p:cNvSpPr>
          <p:nvPr/>
        </p:nvSpPr>
        <p:spPr bwMode="auto">
          <a:xfrm>
            <a:off x="7962900" y="4419600"/>
            <a:ext cx="609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>
                <a:solidFill>
                  <a:schemeClr val="tx2"/>
                </a:solidFill>
                <a:cs typeface="Arial" panose="020B0604020202020204" pitchFamily="34" charset="0"/>
              </a:rPr>
              <a:t>30</a:t>
            </a:r>
          </a:p>
        </p:txBody>
      </p:sp>
      <p:sp>
        <p:nvSpPr>
          <p:cNvPr id="97296" name="Text Box 15"/>
          <p:cNvSpPr txBox="1">
            <a:spLocks noChangeArrowheads="1"/>
          </p:cNvSpPr>
          <p:nvPr/>
        </p:nvSpPr>
        <p:spPr bwMode="auto">
          <a:xfrm>
            <a:off x="7810500" y="3429000"/>
            <a:ext cx="762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>
                <a:solidFill>
                  <a:schemeClr val="tx2"/>
                </a:solidFill>
                <a:cs typeface="Arial" panose="020B0604020202020204" pitchFamily="34" charset="0"/>
              </a:rPr>
              <a:t>23</a:t>
            </a:r>
          </a:p>
        </p:txBody>
      </p:sp>
      <p:sp>
        <p:nvSpPr>
          <p:cNvPr id="97297" name="Text Box 16"/>
          <p:cNvSpPr txBox="1">
            <a:spLocks noChangeArrowheads="1"/>
          </p:cNvSpPr>
          <p:nvPr/>
        </p:nvSpPr>
        <p:spPr bwMode="auto">
          <a:xfrm>
            <a:off x="4076700" y="3352800"/>
            <a:ext cx="1066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>
                <a:solidFill>
                  <a:schemeClr val="tx2"/>
                </a:solidFill>
                <a:cs typeface="Arial" panose="020B0604020202020204" pitchFamily="34" charset="0"/>
              </a:rPr>
              <a:t>Minerals</a:t>
            </a:r>
          </a:p>
        </p:txBody>
      </p:sp>
      <p:sp>
        <p:nvSpPr>
          <p:cNvPr id="97298" name="Text Box 17"/>
          <p:cNvSpPr txBox="1">
            <a:spLocks noChangeArrowheads="1"/>
          </p:cNvSpPr>
          <p:nvPr/>
        </p:nvSpPr>
        <p:spPr bwMode="auto">
          <a:xfrm>
            <a:off x="1790700" y="3581400"/>
            <a:ext cx="533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>
                <a:solidFill>
                  <a:schemeClr val="tx2"/>
                </a:solidFill>
                <a:cs typeface="Arial" panose="020B0604020202020204" pitchFamily="34" charset="0"/>
              </a:rPr>
              <a:t>12</a:t>
            </a:r>
          </a:p>
        </p:txBody>
      </p:sp>
      <p:sp>
        <p:nvSpPr>
          <p:cNvPr id="97299" name="Text Box 18"/>
          <p:cNvSpPr txBox="1">
            <a:spLocks noChangeArrowheads="1"/>
          </p:cNvSpPr>
          <p:nvPr/>
        </p:nvSpPr>
        <p:spPr bwMode="auto">
          <a:xfrm>
            <a:off x="7505700" y="3048001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chemeClr val="tx2"/>
                </a:solidFill>
                <a:cs typeface="Arial" panose="020B0604020202020204" pitchFamily="34" charset="0"/>
              </a:rPr>
              <a:t>5</a:t>
            </a:r>
          </a:p>
        </p:txBody>
      </p:sp>
      <p:sp>
        <p:nvSpPr>
          <p:cNvPr id="97300" name="Line 19"/>
          <p:cNvSpPr>
            <a:spLocks noChangeShapeType="1"/>
          </p:cNvSpPr>
          <p:nvPr/>
        </p:nvSpPr>
        <p:spPr bwMode="auto">
          <a:xfrm flipV="1">
            <a:off x="1790700" y="3276600"/>
            <a:ext cx="65532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618964" name="Text Box 20"/>
          <p:cNvSpPr txBox="1">
            <a:spLocks noChangeArrowheads="1"/>
          </p:cNvSpPr>
          <p:nvPr/>
        </p:nvSpPr>
        <p:spPr bwMode="auto">
          <a:xfrm>
            <a:off x="4610100" y="2743200"/>
            <a:ext cx="1905000" cy="3365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Sugars</a:t>
            </a:r>
          </a:p>
        </p:txBody>
      </p:sp>
      <p:sp>
        <p:nvSpPr>
          <p:cNvPr id="1618965" name="Text Box 21"/>
          <p:cNvSpPr txBox="1">
            <a:spLocks noChangeArrowheads="1"/>
          </p:cNvSpPr>
          <p:nvPr/>
        </p:nvSpPr>
        <p:spPr bwMode="auto">
          <a:xfrm>
            <a:off x="1851026" y="3124200"/>
            <a:ext cx="409575" cy="3365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10</a:t>
            </a:r>
          </a:p>
        </p:txBody>
      </p:sp>
      <p:sp>
        <p:nvSpPr>
          <p:cNvPr id="1618966" name="Text Box 22"/>
          <p:cNvSpPr txBox="1">
            <a:spLocks noChangeArrowheads="1"/>
          </p:cNvSpPr>
          <p:nvPr/>
        </p:nvSpPr>
        <p:spPr bwMode="auto">
          <a:xfrm>
            <a:off x="7429500" y="2286000"/>
            <a:ext cx="457200" cy="3365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25</a:t>
            </a:r>
          </a:p>
        </p:txBody>
      </p:sp>
      <p:sp>
        <p:nvSpPr>
          <p:cNvPr id="97304" name="Line 23"/>
          <p:cNvSpPr>
            <a:spLocks noChangeShapeType="1"/>
          </p:cNvSpPr>
          <p:nvPr/>
        </p:nvSpPr>
        <p:spPr bwMode="auto">
          <a:xfrm flipV="1">
            <a:off x="1714500" y="1828800"/>
            <a:ext cx="6400800" cy="1295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97305" name="Line 24"/>
          <p:cNvSpPr>
            <a:spLocks noChangeShapeType="1"/>
          </p:cNvSpPr>
          <p:nvPr/>
        </p:nvSpPr>
        <p:spPr bwMode="auto">
          <a:xfrm flipV="1">
            <a:off x="1714500" y="2971800"/>
            <a:ext cx="66294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97306" name="Text Box 25"/>
          <p:cNvSpPr txBox="1">
            <a:spLocks noChangeArrowheads="1"/>
          </p:cNvSpPr>
          <p:nvPr/>
        </p:nvSpPr>
        <p:spPr bwMode="auto">
          <a:xfrm>
            <a:off x="1790700" y="2667000"/>
            <a:ext cx="1143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>
                <a:solidFill>
                  <a:schemeClr val="tx2"/>
                </a:solidFill>
                <a:cs typeface="Arial" panose="020B0604020202020204" pitchFamily="34" charset="0"/>
              </a:rPr>
              <a:t>10</a:t>
            </a:r>
          </a:p>
        </p:txBody>
      </p:sp>
      <p:sp>
        <p:nvSpPr>
          <p:cNvPr id="97307" name="Text Box 26"/>
          <p:cNvSpPr txBox="1">
            <a:spLocks noChangeArrowheads="1"/>
          </p:cNvSpPr>
          <p:nvPr/>
        </p:nvSpPr>
        <p:spPr bwMode="auto">
          <a:xfrm>
            <a:off x="7505700" y="1592263"/>
            <a:ext cx="762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>
                <a:solidFill>
                  <a:schemeClr val="tx2"/>
                </a:solidFill>
                <a:cs typeface="Arial" panose="020B0604020202020204" pitchFamily="34" charset="0"/>
              </a:rPr>
              <a:t>3</a:t>
            </a:r>
          </a:p>
        </p:txBody>
      </p:sp>
      <p:sp>
        <p:nvSpPr>
          <p:cNvPr id="97308" name="Text Box 27"/>
          <p:cNvSpPr txBox="1">
            <a:spLocks noChangeArrowheads="1"/>
          </p:cNvSpPr>
          <p:nvPr/>
        </p:nvSpPr>
        <p:spPr bwMode="auto">
          <a:xfrm>
            <a:off x="3695700" y="2286000"/>
            <a:ext cx="1676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>
                <a:solidFill>
                  <a:schemeClr val="tx2"/>
                </a:solidFill>
                <a:cs typeface="Arial" panose="020B0604020202020204" pitchFamily="34" charset="0"/>
              </a:rPr>
              <a:t>Lipid</a:t>
            </a:r>
          </a:p>
        </p:txBody>
      </p:sp>
      <p:sp>
        <p:nvSpPr>
          <p:cNvPr id="97309" name="Text Box 28"/>
          <p:cNvSpPr txBox="1">
            <a:spLocks noChangeArrowheads="1"/>
          </p:cNvSpPr>
          <p:nvPr/>
        </p:nvSpPr>
        <p:spPr bwMode="auto">
          <a:xfrm>
            <a:off x="1943100" y="1600200"/>
            <a:ext cx="838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>
                <a:solidFill>
                  <a:schemeClr val="tx2"/>
                </a:solidFill>
                <a:cs typeface="Arial" panose="020B0604020202020204" pitchFamily="34" charset="0"/>
              </a:rPr>
              <a:t>33</a:t>
            </a:r>
          </a:p>
        </p:txBody>
      </p:sp>
      <p:sp>
        <p:nvSpPr>
          <p:cNvPr id="97310" name="Text Box 29"/>
          <p:cNvSpPr txBox="1">
            <a:spLocks noChangeArrowheads="1"/>
          </p:cNvSpPr>
          <p:nvPr/>
        </p:nvSpPr>
        <p:spPr bwMode="auto">
          <a:xfrm>
            <a:off x="3695700" y="1516063"/>
            <a:ext cx="2209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>
                <a:solidFill>
                  <a:schemeClr val="tx2"/>
                </a:solidFill>
                <a:cs typeface="Arial" panose="020B0604020202020204" pitchFamily="34" charset="0"/>
              </a:rPr>
              <a:t>Protein</a:t>
            </a:r>
          </a:p>
        </p:txBody>
      </p:sp>
      <p:sp>
        <p:nvSpPr>
          <p:cNvPr id="97311" name="Text Box 30"/>
          <p:cNvSpPr txBox="1">
            <a:spLocks noChangeArrowheads="1"/>
          </p:cNvSpPr>
          <p:nvPr/>
        </p:nvSpPr>
        <p:spPr bwMode="auto">
          <a:xfrm>
            <a:off x="6972301" y="1066800"/>
            <a:ext cx="2968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solidFill>
                  <a:schemeClr val="tx2"/>
                </a:solidFill>
                <a:cs typeface="Arial" panose="020B0604020202020204" pitchFamily="34" charset="0"/>
              </a:rPr>
              <a:t>7</a:t>
            </a:r>
          </a:p>
        </p:txBody>
      </p:sp>
      <p:sp>
        <p:nvSpPr>
          <p:cNvPr id="97312" name="Line 31"/>
          <p:cNvSpPr>
            <a:spLocks noChangeShapeType="1"/>
          </p:cNvSpPr>
          <p:nvPr/>
        </p:nvSpPr>
        <p:spPr bwMode="auto">
          <a:xfrm>
            <a:off x="1866900" y="2514600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97313" name="Line 32"/>
          <p:cNvSpPr>
            <a:spLocks noChangeShapeType="1"/>
          </p:cNvSpPr>
          <p:nvPr/>
        </p:nvSpPr>
        <p:spPr bwMode="auto">
          <a:xfrm flipV="1">
            <a:off x="1714500" y="1143000"/>
            <a:ext cx="6400800" cy="1600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97314" name="Text Box 33"/>
          <p:cNvSpPr txBox="1">
            <a:spLocks noChangeArrowheads="1"/>
          </p:cNvSpPr>
          <p:nvPr/>
        </p:nvSpPr>
        <p:spPr bwMode="auto">
          <a:xfrm>
            <a:off x="1333500" y="6324600"/>
            <a:ext cx="1447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400" b="1">
                <a:solidFill>
                  <a:srgbClr val="FFFF00"/>
                </a:solidFill>
                <a:cs typeface="Arial" panose="020B0604020202020204" pitchFamily="34" charset="0"/>
              </a:rPr>
              <a:t>Early Maturity</a:t>
            </a:r>
          </a:p>
        </p:txBody>
      </p:sp>
      <p:sp>
        <p:nvSpPr>
          <p:cNvPr id="97315" name="Text Box 34"/>
          <p:cNvSpPr txBox="1">
            <a:spLocks noChangeArrowheads="1"/>
          </p:cNvSpPr>
          <p:nvPr/>
        </p:nvSpPr>
        <p:spPr bwMode="auto">
          <a:xfrm>
            <a:off x="6667500" y="6324600"/>
            <a:ext cx="1447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>
                <a:solidFill>
                  <a:srgbClr val="FFFF00"/>
                </a:solidFill>
                <a:cs typeface="Arial" panose="020B0604020202020204" pitchFamily="34" charset="0"/>
              </a:rPr>
              <a:t>Late Maturity</a:t>
            </a:r>
          </a:p>
        </p:txBody>
      </p:sp>
      <p:sp>
        <p:nvSpPr>
          <p:cNvPr id="97316" name="Text Box 35"/>
          <p:cNvSpPr txBox="1">
            <a:spLocks noChangeArrowheads="1"/>
          </p:cNvSpPr>
          <p:nvPr/>
        </p:nvSpPr>
        <p:spPr bwMode="auto">
          <a:xfrm>
            <a:off x="4305300" y="6324600"/>
            <a:ext cx="1447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>
                <a:solidFill>
                  <a:srgbClr val="FFFF00"/>
                </a:solidFill>
                <a:cs typeface="Arial" panose="020B0604020202020204" pitchFamily="34" charset="0"/>
              </a:rPr>
              <a:t>Mid Maturity</a:t>
            </a:r>
          </a:p>
        </p:txBody>
      </p:sp>
      <p:sp>
        <p:nvSpPr>
          <p:cNvPr id="97317" name="Oval 1"/>
          <p:cNvSpPr>
            <a:spLocks noChangeArrowheads="1"/>
          </p:cNvSpPr>
          <p:nvPr/>
        </p:nvSpPr>
        <p:spPr bwMode="auto">
          <a:xfrm>
            <a:off x="5562600" y="990600"/>
            <a:ext cx="800100" cy="541020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97318" name="TextBox 3"/>
          <p:cNvSpPr txBox="1">
            <a:spLocks noChangeArrowheads="1"/>
          </p:cNvSpPr>
          <p:nvPr/>
        </p:nvSpPr>
        <p:spPr bwMode="auto">
          <a:xfrm>
            <a:off x="5181600" y="3460750"/>
            <a:ext cx="1638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cs typeface="Arial" panose="020B0604020202020204" pitchFamily="34" charset="0"/>
              </a:rPr>
              <a:t>Sweet Spot</a:t>
            </a:r>
          </a:p>
        </p:txBody>
      </p:sp>
    </p:spTree>
    <p:extLst>
      <p:ext uri="{BB962C8B-B14F-4D97-AF65-F5344CB8AC3E}">
        <p14:creationId xmlns:p14="http://schemas.microsoft.com/office/powerpoint/2010/main" val="22347844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FF00"/>
                </a:solidFill>
              </a:rPr>
              <a:t>Too Big to Ignore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Two Keys to Better Gains:</a:t>
            </a:r>
          </a:p>
          <a:p>
            <a:pPr lvl="1"/>
            <a:r>
              <a:rPr lang="en-US" dirty="0"/>
              <a:t>Stage of maturity of forage when grazed</a:t>
            </a:r>
          </a:p>
          <a:p>
            <a:pPr lvl="1"/>
            <a:r>
              <a:rPr lang="en-US" dirty="0"/>
              <a:t>Timing of daily moves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Paying attention will result in ADG improvements of </a:t>
            </a:r>
            <a:r>
              <a:rPr lang="en-US" b="1" dirty="0">
                <a:solidFill>
                  <a:srgbClr val="FFFF00"/>
                </a:solidFill>
              </a:rPr>
              <a:t>0.25 to 0.5 </a:t>
            </a:r>
            <a:r>
              <a:rPr lang="en-US" b="1" dirty="0" err="1">
                <a:solidFill>
                  <a:srgbClr val="FFFF00"/>
                </a:solidFill>
              </a:rPr>
              <a:t>lbs</a:t>
            </a:r>
            <a:r>
              <a:rPr lang="en-US" b="1" dirty="0">
                <a:solidFill>
                  <a:srgbClr val="FFFF00"/>
                </a:solidFill>
              </a:rPr>
              <a:t>/</a:t>
            </a:r>
            <a:r>
              <a:rPr lang="en-US" b="1" dirty="0" err="1">
                <a:solidFill>
                  <a:srgbClr val="FFFF00"/>
                </a:solidFill>
              </a:rPr>
              <a:t>hd</a:t>
            </a:r>
            <a:r>
              <a:rPr lang="en-US" b="1" dirty="0">
                <a:solidFill>
                  <a:srgbClr val="FFFF00"/>
                </a:solidFill>
              </a:rPr>
              <a:t>/day</a:t>
            </a:r>
            <a:r>
              <a:rPr lang="en-US" dirty="0"/>
              <a:t>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4AEF3D-7102-40D4-B636-3F71726F3E02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7239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277814"/>
            <a:ext cx="8229600" cy="941387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FFFF00"/>
                </a:solidFill>
              </a:rPr>
              <a:t>Important Grazing Tips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1371601"/>
            <a:ext cx="8229600" cy="4759325"/>
          </a:xfrm>
        </p:spPr>
        <p:txBody>
          <a:bodyPr/>
          <a:lstStyle/>
          <a:p>
            <a:pPr>
              <a:defRPr/>
            </a:pPr>
            <a:r>
              <a:rPr lang="en-US" sz="2400" dirty="0">
                <a:solidFill>
                  <a:srgbClr val="FFFF00"/>
                </a:solidFill>
              </a:rPr>
              <a:t>Know DM availability </a:t>
            </a:r>
            <a:r>
              <a:rPr lang="en-US" sz="2400" dirty="0"/>
              <a:t>and allow </a:t>
            </a:r>
            <a:r>
              <a:rPr lang="en-US" sz="2400" dirty="0">
                <a:solidFill>
                  <a:srgbClr val="FFFF00"/>
                </a:solidFill>
              </a:rPr>
              <a:t>3.0% - 3.5% DM per head </a:t>
            </a:r>
            <a:r>
              <a:rPr lang="en-US" sz="2400" dirty="0"/>
              <a:t>daily.</a:t>
            </a:r>
          </a:p>
          <a:p>
            <a:pPr>
              <a:defRPr/>
            </a:pPr>
            <a:r>
              <a:rPr lang="en-US" sz="2400" dirty="0"/>
              <a:t>Take no more than </a:t>
            </a:r>
            <a:r>
              <a:rPr lang="en-US" sz="2400" dirty="0">
                <a:solidFill>
                  <a:srgbClr val="FFFF00"/>
                </a:solidFill>
              </a:rPr>
              <a:t>30%- 50%</a:t>
            </a:r>
            <a:r>
              <a:rPr lang="en-US" sz="2400" dirty="0"/>
              <a:t> available DM in a single grazing.</a:t>
            </a:r>
          </a:p>
          <a:p>
            <a:pPr>
              <a:defRPr/>
            </a:pPr>
            <a:r>
              <a:rPr lang="en-US" sz="2400" dirty="0"/>
              <a:t>Move forward rapidly to not allow too many bites of the same plant.</a:t>
            </a:r>
          </a:p>
          <a:p>
            <a:pPr>
              <a:defRPr/>
            </a:pPr>
            <a:r>
              <a:rPr lang="en-US" sz="2400" dirty="0"/>
              <a:t>Know the brix content.</a:t>
            </a:r>
          </a:p>
          <a:p>
            <a:pPr>
              <a:defRPr/>
            </a:pPr>
            <a:r>
              <a:rPr lang="en-US" sz="2400" dirty="0"/>
              <a:t>Turn into new paddocks in early to mid-afternoon (peak brix or plant sugars).  </a:t>
            </a:r>
          </a:p>
          <a:p>
            <a:pPr>
              <a:defRPr/>
            </a:pPr>
            <a:r>
              <a:rPr lang="en-US" sz="2400" dirty="0"/>
              <a:t>Stage of forage maturity critical – Mid-stage to slightly beyond…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14C4B964-E861-4705-B1A4-AB3AA7165B9A}" type="slidenum">
              <a:rPr lang="en-US" altLang="en-US" sz="1200"/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28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6806483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rgbClr val="FFFF00"/>
                </a:solidFill>
              </a:rPr>
              <a:t>What is a “Finished” Animal?</a:t>
            </a:r>
          </a:p>
        </p:txBody>
      </p:sp>
      <p:pic>
        <p:nvPicPr>
          <p:cNvPr id="50179" name="Picture 4" descr="IMG_0971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92300" y="1219200"/>
            <a:ext cx="6502400" cy="4876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01229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FF00"/>
                </a:solidFill>
                <a:effectLst/>
              </a:rPr>
              <a:t>Selection Basics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Number 1 Trait = Longevity</a:t>
            </a:r>
          </a:p>
          <a:p>
            <a:pPr lvl="1"/>
            <a:r>
              <a:rPr lang="en-US" dirty="0"/>
              <a:t>Adaptability</a:t>
            </a:r>
          </a:p>
          <a:p>
            <a:pPr lvl="1"/>
            <a:r>
              <a:rPr lang="en-US" dirty="0"/>
              <a:t>Fertility</a:t>
            </a:r>
          </a:p>
          <a:p>
            <a:pPr lvl="1"/>
            <a:r>
              <a:rPr lang="en-US" dirty="0"/>
              <a:t>Soundness</a:t>
            </a:r>
          </a:p>
          <a:p>
            <a:r>
              <a:rPr lang="en-US" dirty="0"/>
              <a:t>Moderate Frame</a:t>
            </a:r>
          </a:p>
          <a:p>
            <a:r>
              <a:rPr lang="en-US" dirty="0"/>
              <a:t>Easy Fleshing</a:t>
            </a:r>
          </a:p>
          <a:p>
            <a:r>
              <a:rPr lang="en-US" dirty="0"/>
              <a:t>Proper Phenotype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4AEF3D-7102-40D4-B636-3F71726F3E02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7586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3" descr="TBC Fat Heifers 024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500" y="0"/>
            <a:ext cx="9144000" cy="7010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2227" name="Straight Arrow Connector 2"/>
          <p:cNvCxnSpPr>
            <a:cxnSpLocks noChangeShapeType="1"/>
          </p:cNvCxnSpPr>
          <p:nvPr/>
        </p:nvCxnSpPr>
        <p:spPr bwMode="auto">
          <a:xfrm flipV="1">
            <a:off x="3924300" y="3124200"/>
            <a:ext cx="228600" cy="144780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2228" name="Straight Arrow Connector 4"/>
          <p:cNvCxnSpPr>
            <a:cxnSpLocks noChangeShapeType="1"/>
          </p:cNvCxnSpPr>
          <p:nvPr/>
        </p:nvCxnSpPr>
        <p:spPr bwMode="auto">
          <a:xfrm flipH="1">
            <a:off x="4381500" y="1371600"/>
            <a:ext cx="76200" cy="83820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2229" name="Straight Arrow Connector 6"/>
          <p:cNvCxnSpPr>
            <a:cxnSpLocks noChangeShapeType="1"/>
          </p:cNvCxnSpPr>
          <p:nvPr/>
        </p:nvCxnSpPr>
        <p:spPr bwMode="auto">
          <a:xfrm flipH="1" flipV="1">
            <a:off x="5676900" y="4038600"/>
            <a:ext cx="609600" cy="76200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2230" name="Straight Arrow Connector 8"/>
          <p:cNvCxnSpPr>
            <a:cxnSpLocks noChangeShapeType="1"/>
          </p:cNvCxnSpPr>
          <p:nvPr/>
        </p:nvCxnSpPr>
        <p:spPr bwMode="auto">
          <a:xfrm>
            <a:off x="2705100" y="1371600"/>
            <a:ext cx="533400" cy="68580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2231" name="TextBox 9"/>
          <p:cNvSpPr txBox="1">
            <a:spLocks noChangeArrowheads="1"/>
          </p:cNvSpPr>
          <p:nvPr/>
        </p:nvSpPr>
        <p:spPr bwMode="auto">
          <a:xfrm>
            <a:off x="4038600" y="1001714"/>
            <a:ext cx="1181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cs typeface="Arial" panose="020B0604020202020204" pitchFamily="34" charset="0"/>
              </a:rPr>
              <a:t>Topline</a:t>
            </a:r>
          </a:p>
        </p:txBody>
      </p:sp>
      <p:sp>
        <p:nvSpPr>
          <p:cNvPr id="52232" name="TextBox 10"/>
          <p:cNvSpPr txBox="1">
            <a:spLocks noChangeArrowheads="1"/>
          </p:cNvSpPr>
          <p:nvPr/>
        </p:nvSpPr>
        <p:spPr bwMode="auto">
          <a:xfrm>
            <a:off x="1790700" y="1001714"/>
            <a:ext cx="1828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cs typeface="Arial" panose="020B0604020202020204" pitchFamily="34" charset="0"/>
              </a:rPr>
              <a:t>Tailhead</a:t>
            </a:r>
          </a:p>
        </p:txBody>
      </p:sp>
      <p:sp>
        <p:nvSpPr>
          <p:cNvPr id="52233" name="TextBox 11"/>
          <p:cNvSpPr txBox="1">
            <a:spLocks noChangeArrowheads="1"/>
          </p:cNvSpPr>
          <p:nvPr/>
        </p:nvSpPr>
        <p:spPr bwMode="auto">
          <a:xfrm>
            <a:off x="3238500" y="4724400"/>
            <a:ext cx="1390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cs typeface="Arial" panose="020B0604020202020204" pitchFamily="34" charset="0"/>
              </a:rPr>
              <a:t>Ribs</a:t>
            </a:r>
          </a:p>
        </p:txBody>
      </p:sp>
      <p:sp>
        <p:nvSpPr>
          <p:cNvPr id="52234" name="TextBox 12"/>
          <p:cNvSpPr txBox="1">
            <a:spLocks noChangeArrowheads="1"/>
          </p:cNvSpPr>
          <p:nvPr/>
        </p:nvSpPr>
        <p:spPr bwMode="auto">
          <a:xfrm>
            <a:off x="5829300" y="4908550"/>
            <a:ext cx="1219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cs typeface="Arial" panose="020B0604020202020204" pitchFamily="34" charset="0"/>
              </a:rPr>
              <a:t>Brisket</a:t>
            </a:r>
          </a:p>
        </p:txBody>
      </p:sp>
      <p:cxnSp>
        <p:nvCxnSpPr>
          <p:cNvPr id="52235" name="Straight Arrow Connector 3"/>
          <p:cNvCxnSpPr>
            <a:cxnSpLocks noChangeShapeType="1"/>
          </p:cNvCxnSpPr>
          <p:nvPr/>
        </p:nvCxnSpPr>
        <p:spPr bwMode="auto">
          <a:xfrm flipV="1">
            <a:off x="2095500" y="3759200"/>
            <a:ext cx="990600" cy="187960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2236" name="Straight Arrow Connector 7"/>
          <p:cNvCxnSpPr>
            <a:cxnSpLocks noChangeShapeType="1"/>
          </p:cNvCxnSpPr>
          <p:nvPr/>
        </p:nvCxnSpPr>
        <p:spPr bwMode="auto">
          <a:xfrm flipH="1" flipV="1">
            <a:off x="4762500" y="4191000"/>
            <a:ext cx="152400" cy="160020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2237" name="TextBox 9"/>
          <p:cNvSpPr txBox="1">
            <a:spLocks noChangeArrowheads="1"/>
          </p:cNvSpPr>
          <p:nvPr/>
        </p:nvSpPr>
        <p:spPr bwMode="auto">
          <a:xfrm>
            <a:off x="1638300" y="5638800"/>
            <a:ext cx="160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cs typeface="Arial" panose="020B0604020202020204" pitchFamily="34" charset="0"/>
              </a:rPr>
              <a:t>Flank</a:t>
            </a:r>
          </a:p>
        </p:txBody>
      </p:sp>
      <p:sp>
        <p:nvSpPr>
          <p:cNvPr id="52238" name="TextBox 11"/>
          <p:cNvSpPr txBox="1">
            <a:spLocks noChangeArrowheads="1"/>
          </p:cNvSpPr>
          <p:nvPr/>
        </p:nvSpPr>
        <p:spPr bwMode="auto">
          <a:xfrm>
            <a:off x="3924300" y="5791200"/>
            <a:ext cx="2362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cs typeface="Arial" panose="020B0604020202020204" pitchFamily="34" charset="0"/>
              </a:rPr>
              <a:t>Heart Girth</a:t>
            </a:r>
          </a:p>
        </p:txBody>
      </p:sp>
      <p:sp>
        <p:nvSpPr>
          <p:cNvPr id="52239" name="TextBox 1"/>
          <p:cNvSpPr txBox="1">
            <a:spLocks noChangeArrowheads="1"/>
          </p:cNvSpPr>
          <p:nvPr/>
        </p:nvSpPr>
        <p:spPr bwMode="auto">
          <a:xfrm>
            <a:off x="1181100" y="228601"/>
            <a:ext cx="8001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u="sng">
                <a:solidFill>
                  <a:srgbClr val="FF0000"/>
                </a:solidFill>
                <a:cs typeface="Arial" panose="020B0604020202020204" pitchFamily="34" charset="0"/>
              </a:rPr>
              <a:t>Where to Look for Proper Degree of Finish</a:t>
            </a:r>
          </a:p>
        </p:txBody>
      </p:sp>
    </p:spTree>
    <p:extLst>
      <p:ext uri="{BB962C8B-B14F-4D97-AF65-F5344CB8AC3E}">
        <p14:creationId xmlns:p14="http://schemas.microsoft.com/office/powerpoint/2010/main" val="7294355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3" descr="TBC Fat Heifers 006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500" y="-152400"/>
            <a:ext cx="9144000" cy="7010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4275" name="Straight Arrow Connector 4"/>
          <p:cNvCxnSpPr>
            <a:cxnSpLocks noChangeShapeType="1"/>
            <a:stCxn id="54276" idx="1"/>
          </p:cNvCxnSpPr>
          <p:nvPr/>
        </p:nvCxnSpPr>
        <p:spPr bwMode="auto">
          <a:xfrm flipH="1">
            <a:off x="4991100" y="3924300"/>
            <a:ext cx="914400" cy="19050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4276" name="TextBox 2"/>
          <p:cNvSpPr txBox="1">
            <a:spLocks noChangeArrowheads="1"/>
          </p:cNvSpPr>
          <p:nvPr/>
        </p:nvSpPr>
        <p:spPr bwMode="auto">
          <a:xfrm>
            <a:off x="5905500" y="3733800"/>
            <a:ext cx="1219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cs typeface="Arial" panose="020B0604020202020204" pitchFamily="34" charset="0"/>
              </a:rPr>
              <a:t>Brisket</a:t>
            </a:r>
          </a:p>
        </p:txBody>
      </p:sp>
      <p:sp>
        <p:nvSpPr>
          <p:cNvPr id="54277" name="TextBox 1"/>
          <p:cNvSpPr txBox="1">
            <a:spLocks noChangeArrowheads="1"/>
          </p:cNvSpPr>
          <p:nvPr/>
        </p:nvSpPr>
        <p:spPr bwMode="auto">
          <a:xfrm>
            <a:off x="1485900" y="304800"/>
            <a:ext cx="7239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cs typeface="Arial" panose="020B0604020202020204" pitchFamily="34" charset="0"/>
              </a:rPr>
              <a:t>Fat Deposit in the Brisket Is a Good Sign of Degree of Finish</a:t>
            </a:r>
          </a:p>
        </p:txBody>
      </p:sp>
    </p:spTree>
    <p:extLst>
      <p:ext uri="{BB962C8B-B14F-4D97-AF65-F5344CB8AC3E}">
        <p14:creationId xmlns:p14="http://schemas.microsoft.com/office/powerpoint/2010/main" val="27936908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FA142202-C895-4284-AB42-63A20E46FB36}" type="slidenum">
              <a:rPr lang="en-US" altLang="en-US" sz="1200"/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32</a:t>
            </a:fld>
            <a:endParaRPr lang="en-US" altLang="en-US" sz="1200"/>
          </a:p>
        </p:txBody>
      </p:sp>
      <p:pic>
        <p:nvPicPr>
          <p:cNvPr id="56325" name="Picture 2" descr="C:\Users\Allen\Documents\AnInsights\RB Steers on Fee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6326" name="Straight Arrow Connector 6"/>
          <p:cNvCxnSpPr>
            <a:cxnSpLocks noChangeShapeType="1"/>
          </p:cNvCxnSpPr>
          <p:nvPr/>
        </p:nvCxnSpPr>
        <p:spPr bwMode="auto">
          <a:xfrm flipH="1">
            <a:off x="6908800" y="2366963"/>
            <a:ext cx="609600" cy="228600"/>
          </a:xfrm>
          <a:prstGeom prst="straightConnector1">
            <a:avLst/>
          </a:prstGeom>
          <a:noFill/>
          <a:ln w="38100" algn="ctr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327" name="Straight Arrow Connector 8"/>
          <p:cNvCxnSpPr>
            <a:cxnSpLocks noChangeShapeType="1"/>
          </p:cNvCxnSpPr>
          <p:nvPr/>
        </p:nvCxnSpPr>
        <p:spPr bwMode="auto">
          <a:xfrm flipH="1">
            <a:off x="1676400" y="2127251"/>
            <a:ext cx="381000" cy="354013"/>
          </a:xfrm>
          <a:prstGeom prst="straightConnector1">
            <a:avLst/>
          </a:prstGeom>
          <a:noFill/>
          <a:ln w="38100" algn="ctr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6328" name="TextBox 4"/>
          <p:cNvSpPr txBox="1">
            <a:spLocks noChangeArrowheads="1"/>
          </p:cNvSpPr>
          <p:nvPr/>
        </p:nvSpPr>
        <p:spPr bwMode="auto">
          <a:xfrm>
            <a:off x="1638300" y="1828800"/>
            <a:ext cx="1676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>
                <a:solidFill>
                  <a:srgbClr val="FFFF00"/>
                </a:solidFill>
                <a:cs typeface="Arial" panose="020B0604020202020204" pitchFamily="34" charset="0"/>
              </a:rPr>
              <a:t>Fat Pones</a:t>
            </a:r>
          </a:p>
        </p:txBody>
      </p:sp>
      <p:sp>
        <p:nvSpPr>
          <p:cNvPr id="56329" name="TextBox 4"/>
          <p:cNvSpPr txBox="1">
            <a:spLocks noChangeArrowheads="1"/>
          </p:cNvSpPr>
          <p:nvPr/>
        </p:nvSpPr>
        <p:spPr bwMode="auto">
          <a:xfrm>
            <a:off x="1638300" y="381001"/>
            <a:ext cx="7086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cs typeface="Arial" panose="020B0604020202020204" pitchFamily="34" charset="0"/>
              </a:rPr>
              <a:t>Heavy Pones of Fat Around the Tailhead Are signs of a Well Finished Animal</a:t>
            </a:r>
          </a:p>
        </p:txBody>
      </p:sp>
    </p:spTree>
    <p:extLst>
      <p:ext uri="{BB962C8B-B14F-4D97-AF65-F5344CB8AC3E}">
        <p14:creationId xmlns:p14="http://schemas.microsoft.com/office/powerpoint/2010/main" val="31908250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8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b="1" dirty="0">
                <a:solidFill>
                  <a:srgbClr val="FFFF00"/>
                </a:solidFill>
              </a:rPr>
              <a:t>What is the Target?</a:t>
            </a:r>
          </a:p>
        </p:txBody>
      </p:sp>
      <p:pic>
        <p:nvPicPr>
          <p:cNvPr id="57347" name="Picture 6" descr="#7 10 27 09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8700" y="2228850"/>
            <a:ext cx="4038600" cy="3028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8" name="Picture 7" descr="#29 10 27 09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19700" y="838200"/>
            <a:ext cx="3657600" cy="2743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9" name="Picture 8" descr="#11 10 27 09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19700" y="3657600"/>
            <a:ext cx="3759200" cy="2762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14280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E7F2902D-8886-459C-BC4A-60C792A1FFD6}" type="slidenum">
              <a:rPr lang="en-US" altLang="en-US" sz="1200"/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34</a:t>
            </a:fld>
            <a:endParaRPr lang="en-US" altLang="en-US" sz="1200"/>
          </a:p>
        </p:txBody>
      </p:sp>
      <p:pic>
        <p:nvPicPr>
          <p:cNvPr id="59397" name="Picture 2" descr="C:\Users\Allen\Dropbox\Camera Uploads\2012-06-14 09.00.2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609600"/>
            <a:ext cx="7467600" cy="557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04899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2AA10332-6122-479A-B758-097BC4C8458E}" type="slidenum">
              <a:rPr lang="en-US" altLang="en-US" sz="1200"/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35</a:t>
            </a:fld>
            <a:endParaRPr lang="en-US" altLang="en-US" sz="1200"/>
          </a:p>
        </p:txBody>
      </p:sp>
      <p:pic>
        <p:nvPicPr>
          <p:cNvPr id="60421" name="Picture 2" descr="C:\Users\Allen\Pictures\Carcasses 3.28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4" y="533400"/>
            <a:ext cx="4224337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Picture 3" descr="C:\Users\Allen\Pictures\C4 3.2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475" y="601664"/>
            <a:ext cx="4173538" cy="556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64558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30C2B9C9-9C43-4BF4-AFFC-747EFAD189E6}" type="slidenum">
              <a:rPr lang="en-US" altLang="en-US" sz="1200"/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36</a:t>
            </a:fld>
            <a:endParaRPr lang="en-US" altLang="en-US" sz="1200"/>
          </a:p>
        </p:txBody>
      </p:sp>
      <p:pic>
        <p:nvPicPr>
          <p:cNvPr id="61445" name="Picture 2" descr="C:\Users\Allen\Pictures\C2 3.2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14400"/>
            <a:ext cx="40005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6" name="Picture 3" descr="C:\Users\Allen\Pictures\P3 3.28_2-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538" y="914401"/>
            <a:ext cx="4113212" cy="527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7478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24D1AC8-67BD-43A2-915F-D17FB014C166}" type="slidenum">
              <a:rPr lang="en-US" altLang="en-US" sz="12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37</a:t>
            </a:fld>
            <a:endParaRPr lang="en-US" altLang="en-US" sz="1200">
              <a:solidFill>
                <a:srgbClr val="FFFFFF"/>
              </a:solidFill>
            </a:endParaRPr>
          </a:p>
        </p:txBody>
      </p:sp>
      <p:sp>
        <p:nvSpPr>
          <p:cNvPr id="1556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>
                <a:solidFill>
                  <a:srgbClr val="FFFF00"/>
                </a:solidFill>
              </a:rPr>
              <a:t>Building for Future Generations</a:t>
            </a:r>
          </a:p>
        </p:txBody>
      </p:sp>
      <p:pic>
        <p:nvPicPr>
          <p:cNvPr id="433156" name="Picture 5" descr="IMG00461-20100710-0927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590803"/>
            <a:ext cx="4286250" cy="2524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3157" name="Picture 6" descr="IMG00467-20100710-0935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00675" y="2616203"/>
            <a:ext cx="4200525" cy="2498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75262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/>
          </a:blip>
          <a:srcRect b="3000"/>
          <a:stretch/>
        </p:blipFill>
        <p:spPr bwMode="auto">
          <a:xfrm>
            <a:off x="2171700" y="226373"/>
            <a:ext cx="5486400" cy="4497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62467" name="TextBox 1"/>
          <p:cNvSpPr txBox="1">
            <a:spLocks noChangeArrowheads="1"/>
          </p:cNvSpPr>
          <p:nvPr/>
        </p:nvSpPr>
        <p:spPr bwMode="auto">
          <a:xfrm>
            <a:off x="1905000" y="4479925"/>
            <a:ext cx="6019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6000" b="1">
                <a:solidFill>
                  <a:srgbClr val="FFFF00"/>
                </a:solidFill>
                <a:latin typeface="Veneer Two"/>
                <a:cs typeface="Arial" panose="020B0604020202020204" pitchFamily="34" charset="0"/>
              </a:rPr>
              <a:t>Thank you!</a:t>
            </a:r>
          </a:p>
        </p:txBody>
      </p:sp>
      <p:sp>
        <p:nvSpPr>
          <p:cNvPr id="62468" name="Rectangle 3"/>
          <p:cNvSpPr>
            <a:spLocks noChangeArrowheads="1"/>
          </p:cNvSpPr>
          <p:nvPr/>
        </p:nvSpPr>
        <p:spPr bwMode="auto">
          <a:xfrm>
            <a:off x="495300" y="6172200"/>
            <a:ext cx="9144000" cy="13716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4151963606"/>
      </p:ext>
    </p:extLst>
  </p:cSld>
  <p:clrMapOvr>
    <a:masterClrMapping/>
  </p:clrMapOvr>
  <p:transition spd="slow">
    <p:split orient="vert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FFFF00"/>
                </a:solidFill>
              </a:rPr>
              <a:t>Winter Bale Grazing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240D249-5093-462D-A166-236075FEFA8F}" type="slidenum">
              <a:rPr lang="en-US" altLang="en-US">
                <a:solidFill>
                  <a:srgbClr val="FFFFFF"/>
                </a:solidFill>
              </a:rPr>
              <a:pPr eaLnBrk="1" hangingPunct="1"/>
              <a:t>39</a:t>
            </a:fld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144389" name="Picture 2" descr="C:\Users\Allen\Dropbox\Camera Uploads\2014-02-12 11.58.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00" y="3875088"/>
            <a:ext cx="3835400" cy="275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90" name="Picture 3" descr="C:\Users\Allen\Dropbox\Camera Uploads\2014-02-12 11.57.5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2209800"/>
            <a:ext cx="4267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91" name="Picture 4" descr="C:\Users\Allen\Dropbox\Camera Uploads\2014-02-12 11.55.3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00" y="1246188"/>
            <a:ext cx="36830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44254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1028700" y="277814"/>
            <a:ext cx="8229600" cy="4141787"/>
          </a:xfrm>
        </p:spPr>
        <p:txBody>
          <a:bodyPr/>
          <a:lstStyle/>
          <a:p>
            <a:r>
              <a:rPr lang="en-US" altLang="en-US" sz="7200" b="1">
                <a:solidFill>
                  <a:srgbClr val="FFFF00"/>
                </a:solidFill>
                <a:effectLst/>
              </a:rPr>
              <a:t>Bull Phenotype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56571F2-9655-483F-BEF6-DB83A8974C2E}" type="slidenum">
              <a:rPr lang="en-US" altLang="en-US" sz="1200"/>
              <a:pPr>
                <a:spcBef>
                  <a:spcPct val="0"/>
                </a:spcBef>
                <a:buClrTx/>
                <a:buSzTx/>
                <a:buFontTx/>
                <a:buNone/>
              </a:pPr>
              <a:t>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9629096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ECDA039-352B-4BEA-8CDE-589575E9823D}" type="slidenum">
              <a:rPr lang="en-US" altLang="en-US">
                <a:solidFill>
                  <a:srgbClr val="FFFFFF"/>
                </a:solidFill>
              </a:rPr>
              <a:pPr eaLnBrk="1" hangingPunct="1"/>
              <a:t>40</a:t>
            </a:fld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145413" name="Picture 2" descr="C:\Users\Allen\Documents\Grass Fed Project\Winter Grazing Annuals_01.14.12\Dec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685801"/>
            <a:ext cx="8763000" cy="584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4" name="TextBox 4"/>
          <p:cNvSpPr txBox="1">
            <a:spLocks noChangeArrowheads="1"/>
          </p:cNvSpPr>
          <p:nvPr/>
        </p:nvSpPr>
        <p:spPr bwMode="auto">
          <a:xfrm>
            <a:off x="2019300" y="990601"/>
            <a:ext cx="6324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cs typeface="Arial" panose="020B0604020202020204" pitchFamily="34" charset="0"/>
              </a:rPr>
              <a:t>Winter Stockpile Grazing</a:t>
            </a:r>
          </a:p>
        </p:txBody>
      </p:sp>
    </p:spTree>
    <p:extLst>
      <p:ext uri="{BB962C8B-B14F-4D97-AF65-F5344CB8AC3E}">
        <p14:creationId xmlns:p14="http://schemas.microsoft.com/office/powerpoint/2010/main" val="12436321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rgbClr val="FFFF00"/>
                </a:solidFill>
                <a:effectLst/>
              </a:rPr>
              <a:t>Value of Winter Stockpile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1028700" y="1600201"/>
          <a:ext cx="8229600" cy="45259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066789">
                <a:tc>
                  <a:txBody>
                    <a:bodyPr/>
                    <a:lstStyle/>
                    <a:p>
                      <a:pPr algn="ctr"/>
                      <a:endParaRPr lang="en-US" sz="3200" u="sng" dirty="0"/>
                    </a:p>
                    <a:p>
                      <a:pPr algn="ctr"/>
                      <a:r>
                        <a:rPr lang="en-US" sz="3200" u="sng" dirty="0"/>
                        <a:t>Variable</a:t>
                      </a:r>
                    </a:p>
                  </a:txBody>
                  <a:tcPr marT="45715" marB="45715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u="sng" dirty="0"/>
                        <a:t>Suggested Value</a:t>
                      </a:r>
                    </a:p>
                  </a:txBody>
                  <a:tcPr marT="45715" marB="45715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u="sng" dirty="0"/>
                        <a:t>Sample Value</a:t>
                      </a:r>
                    </a:p>
                  </a:txBody>
                  <a:tcPr marT="45715" marB="45715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38101">
                <a:tc>
                  <a:txBody>
                    <a:bodyPr/>
                    <a:lstStyle/>
                    <a:p>
                      <a:r>
                        <a:rPr lang="en-US" sz="2800" b="1" dirty="0"/>
                        <a:t>TDN</a:t>
                      </a:r>
                    </a:p>
                  </a:txBody>
                  <a:tcPr marT="45715" marB="45715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&gt;60</a:t>
                      </a:r>
                    </a:p>
                  </a:txBody>
                  <a:tcPr marT="45715" marB="45715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800000"/>
                          </a:solidFill>
                        </a:rPr>
                        <a:t>65</a:t>
                      </a:r>
                    </a:p>
                  </a:txBody>
                  <a:tcPr marT="45715" marB="45715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44869">
                <a:tc>
                  <a:txBody>
                    <a:bodyPr/>
                    <a:lstStyle/>
                    <a:p>
                      <a:r>
                        <a:rPr lang="en-US" sz="2800" b="1" dirty="0" err="1"/>
                        <a:t>NFD</a:t>
                      </a:r>
                      <a:r>
                        <a:rPr lang="en-US" sz="2800" b="1" baseline="-25000" dirty="0" err="1"/>
                        <a:t>d</a:t>
                      </a:r>
                      <a:endParaRPr lang="en-US" sz="2800" b="1" baseline="-25000" dirty="0"/>
                    </a:p>
                    <a:p>
                      <a:endParaRPr lang="en-US" sz="2800" b="1" dirty="0"/>
                    </a:p>
                  </a:txBody>
                  <a:tcPr marT="45715" marB="45715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60-70</a:t>
                      </a:r>
                    </a:p>
                  </a:txBody>
                  <a:tcPr marT="45715" marB="45715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800000"/>
                          </a:solidFill>
                        </a:rPr>
                        <a:t>62</a:t>
                      </a:r>
                    </a:p>
                  </a:txBody>
                  <a:tcPr marT="45715" marB="45715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38101">
                <a:tc>
                  <a:txBody>
                    <a:bodyPr/>
                    <a:lstStyle/>
                    <a:p>
                      <a:r>
                        <a:rPr lang="en-US" sz="2800" b="1" dirty="0"/>
                        <a:t>NE</a:t>
                      </a:r>
                      <a:r>
                        <a:rPr lang="en-US" sz="2800" b="1" baseline="-25000" dirty="0"/>
                        <a:t>L</a:t>
                      </a:r>
                    </a:p>
                  </a:txBody>
                  <a:tcPr marT="45715" marB="45715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0.65 – 0.70</a:t>
                      </a:r>
                    </a:p>
                  </a:txBody>
                  <a:tcPr marT="45715" marB="45715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800000"/>
                          </a:solidFill>
                        </a:rPr>
                        <a:t>0.68</a:t>
                      </a:r>
                    </a:p>
                  </a:txBody>
                  <a:tcPr marT="45715" marB="45715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38101">
                <a:tc>
                  <a:txBody>
                    <a:bodyPr/>
                    <a:lstStyle/>
                    <a:p>
                      <a:r>
                        <a:rPr lang="en-US" sz="2800" b="1" dirty="0"/>
                        <a:t>RFQ</a:t>
                      </a:r>
                    </a:p>
                  </a:txBody>
                  <a:tcPr marT="45715" marB="45715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140-170</a:t>
                      </a:r>
                    </a:p>
                  </a:txBody>
                  <a:tcPr marT="45715" marB="45715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800000"/>
                          </a:solidFill>
                        </a:rPr>
                        <a:t>179</a:t>
                      </a:r>
                    </a:p>
                  </a:txBody>
                  <a:tcPr marT="45715" marB="45715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FD24FBA-6219-4201-962E-CC6102AEF909}" type="slidenum">
              <a:rPr lang="en-US" altLang="en-US">
                <a:solidFill>
                  <a:srgbClr val="FFFFFF"/>
                </a:solidFill>
              </a:rPr>
              <a:pPr eaLnBrk="1" hangingPunct="1"/>
              <a:t>41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6800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500" y="0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304800"/>
            <a:ext cx="8229600" cy="1295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Millet: 9% CP 50% TDN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Sorghum/Sudan: 12% CP 72% TDN</a:t>
            </a:r>
          </a:p>
        </p:txBody>
      </p:sp>
    </p:spTree>
    <p:extLst>
      <p:ext uri="{BB962C8B-B14F-4D97-AF65-F5344CB8AC3E}">
        <p14:creationId xmlns:p14="http://schemas.microsoft.com/office/powerpoint/2010/main" val="19288182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500" y="0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704850"/>
            <a:ext cx="8229600" cy="592455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Hairy Vetch: 18% CP 70% TDN</a:t>
            </a:r>
          </a:p>
        </p:txBody>
      </p:sp>
    </p:spTree>
    <p:extLst>
      <p:ext uri="{BB962C8B-B14F-4D97-AF65-F5344CB8AC3E}">
        <p14:creationId xmlns:p14="http://schemas.microsoft.com/office/powerpoint/2010/main" val="34177216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500" y="0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704850"/>
            <a:ext cx="8229600" cy="569595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Radish: 14% CP 70% TDN</a:t>
            </a:r>
          </a:p>
        </p:txBody>
      </p:sp>
    </p:spTree>
    <p:extLst>
      <p:ext uri="{BB962C8B-B14F-4D97-AF65-F5344CB8AC3E}">
        <p14:creationId xmlns:p14="http://schemas.microsoft.com/office/powerpoint/2010/main" val="9501689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rgbClr val="FFFF00"/>
                </a:solidFill>
                <a:effectLst/>
              </a:rPr>
              <a:t>Future of Agriculture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1371600"/>
            <a:ext cx="8229600" cy="4876800"/>
          </a:xfrm>
        </p:spPr>
        <p:txBody>
          <a:bodyPr/>
          <a:lstStyle/>
          <a:p>
            <a:pPr>
              <a:defRPr/>
            </a:pPr>
            <a:r>
              <a:rPr lang="en-US" dirty="0"/>
              <a:t>More </a:t>
            </a:r>
            <a:r>
              <a:rPr lang="en-US" dirty="0">
                <a:solidFill>
                  <a:srgbClr val="FFFF00"/>
                </a:solidFill>
                <a:effectLst/>
              </a:rPr>
              <a:t>Stacked Enterprises</a:t>
            </a:r>
          </a:p>
          <a:p>
            <a:pPr lvl="1">
              <a:defRPr/>
            </a:pPr>
            <a:r>
              <a:rPr lang="en-US" dirty="0">
                <a:solidFill>
                  <a:srgbClr val="FFFF00"/>
                </a:solidFill>
                <a:effectLst/>
              </a:rPr>
              <a:t>Multispecies livestock</a:t>
            </a:r>
          </a:p>
          <a:p>
            <a:pPr lvl="1">
              <a:defRPr/>
            </a:pPr>
            <a:r>
              <a:rPr lang="en-US" dirty="0">
                <a:solidFill>
                  <a:srgbClr val="FFFF00"/>
                </a:solidFill>
                <a:effectLst/>
              </a:rPr>
              <a:t>Beekeeping,  beneficial insect raising</a:t>
            </a:r>
          </a:p>
          <a:p>
            <a:pPr lvl="1">
              <a:defRPr/>
            </a:pPr>
            <a:r>
              <a:rPr lang="en-US" dirty="0">
                <a:solidFill>
                  <a:srgbClr val="FFFF00"/>
                </a:solidFill>
                <a:effectLst/>
              </a:rPr>
              <a:t>Integration of higher value crops</a:t>
            </a:r>
          </a:p>
          <a:p>
            <a:pPr lvl="2">
              <a:defRPr/>
            </a:pPr>
            <a:r>
              <a:rPr lang="en-US" dirty="0">
                <a:solidFill>
                  <a:srgbClr val="FFFF00"/>
                </a:solidFill>
                <a:effectLst/>
              </a:rPr>
              <a:t>Specialty grains</a:t>
            </a:r>
          </a:p>
          <a:p>
            <a:pPr lvl="2">
              <a:defRPr/>
            </a:pPr>
            <a:r>
              <a:rPr lang="en-US" dirty="0">
                <a:solidFill>
                  <a:srgbClr val="FFFF00"/>
                </a:solidFill>
                <a:effectLst/>
              </a:rPr>
              <a:t>Fruits and nuts</a:t>
            </a:r>
          </a:p>
          <a:p>
            <a:pPr lvl="2">
              <a:defRPr/>
            </a:pPr>
            <a:r>
              <a:rPr lang="en-US" dirty="0">
                <a:solidFill>
                  <a:srgbClr val="FFFF00"/>
                </a:solidFill>
                <a:effectLst/>
              </a:rPr>
              <a:t>Vegetable and herbs</a:t>
            </a:r>
          </a:p>
          <a:p>
            <a:pPr lvl="1">
              <a:defRPr/>
            </a:pPr>
            <a:r>
              <a:rPr lang="en-US" dirty="0">
                <a:solidFill>
                  <a:srgbClr val="FFFF00"/>
                </a:solidFill>
                <a:effectLst/>
              </a:rPr>
              <a:t>Recreational &amp; entertainment</a:t>
            </a:r>
          </a:p>
          <a:p>
            <a:pPr lvl="1">
              <a:defRPr/>
            </a:pPr>
            <a:r>
              <a:rPr lang="en-US" dirty="0">
                <a:solidFill>
                  <a:srgbClr val="FFFF00"/>
                </a:solidFill>
                <a:effectLst/>
              </a:rPr>
              <a:t>On Farm restaurants, cooking &amp; canning schools, </a:t>
            </a:r>
            <a:r>
              <a:rPr lang="en-US" dirty="0" err="1">
                <a:solidFill>
                  <a:srgbClr val="FFFF00"/>
                </a:solidFill>
                <a:effectLst/>
              </a:rPr>
              <a:t>etc</a:t>
            </a:r>
            <a:r>
              <a:rPr lang="en-US" dirty="0">
                <a:solidFill>
                  <a:srgbClr val="FFFF00"/>
                </a:solidFill>
                <a:effectLst/>
              </a:rPr>
              <a:t>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E614FD7-2D05-4F93-A2FF-E5DA52E26456}" type="slidenum">
              <a:rPr lang="en-US" altLang="en-US">
                <a:solidFill>
                  <a:srgbClr val="FFFFFF"/>
                </a:solidFill>
              </a:rPr>
              <a:pPr eaLnBrk="1" hangingPunct="1"/>
              <a:t>45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5971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136196" name="Picture 2" descr="F:\Pictures\Grazing System Aft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0"/>
            <a:ext cx="9144000" cy="678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 bwMode="auto">
          <a:xfrm flipV="1">
            <a:off x="1790700" y="766764"/>
            <a:ext cx="76200" cy="228123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" name="Straight Connector 4"/>
          <p:cNvCxnSpPr/>
          <p:nvPr/>
        </p:nvCxnSpPr>
        <p:spPr bwMode="auto">
          <a:xfrm>
            <a:off x="1866900" y="766764"/>
            <a:ext cx="3124200" cy="7143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6199" name="TextBox 5"/>
          <p:cNvSpPr txBox="1">
            <a:spLocks noChangeArrowheads="1"/>
          </p:cNvSpPr>
          <p:nvPr/>
        </p:nvSpPr>
        <p:spPr bwMode="auto">
          <a:xfrm>
            <a:off x="2400300" y="1371601"/>
            <a:ext cx="2438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FF00"/>
                </a:solidFill>
                <a:cs typeface="Arial" panose="020B0604020202020204" pitchFamily="34" charset="0"/>
              </a:rPr>
              <a:t>Mixed fruit &amp; nut orchards - interspersed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1684339" y="1833564"/>
            <a:ext cx="46037" cy="73025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hangingPunct="0">
              <a:defRPr/>
            </a:pPr>
            <a:endParaRPr lang="en-US">
              <a:latin typeface="Arial" charset="0"/>
              <a:ea typeface="ＭＳ Ｐゴシック" pitchFamily="48" charset="-128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684339" y="1600200"/>
            <a:ext cx="46037" cy="762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hangingPunct="0">
              <a:defRPr/>
            </a:pPr>
            <a:endParaRPr lang="en-US">
              <a:latin typeface="Arial" charset="0"/>
              <a:ea typeface="ＭＳ Ｐゴシック" pitchFamily="48" charset="-128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706564" y="1371600"/>
            <a:ext cx="46037" cy="762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hangingPunct="0">
              <a:defRPr/>
            </a:pPr>
            <a:endParaRPr lang="en-US">
              <a:latin typeface="Arial" charset="0"/>
              <a:ea typeface="ＭＳ Ｐゴシック" pitchFamily="48" charset="-128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706564" y="2057400"/>
            <a:ext cx="46037" cy="762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hangingPunct="0">
              <a:defRPr/>
            </a:pPr>
            <a:endParaRPr lang="en-US">
              <a:latin typeface="Arial" charset="0"/>
              <a:ea typeface="ＭＳ Ｐゴシック" pitchFamily="48" charset="-128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706564" y="2295525"/>
            <a:ext cx="46037" cy="444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hangingPunct="0">
              <a:defRPr/>
            </a:pPr>
            <a:endParaRPr lang="en-US">
              <a:latin typeface="Arial" charset="0"/>
              <a:ea typeface="ＭＳ Ｐゴシック" pitchFamily="48" charset="-128"/>
              <a:cs typeface="Arial" pitchFamily="34" charset="0"/>
            </a:endParaRPr>
          </a:p>
        </p:txBody>
      </p:sp>
      <p:sp>
        <p:nvSpPr>
          <p:cNvPr id="136205" name="TextBox 13"/>
          <p:cNvSpPr txBox="1">
            <a:spLocks noChangeArrowheads="1"/>
          </p:cNvSpPr>
          <p:nvPr/>
        </p:nvSpPr>
        <p:spPr bwMode="auto">
          <a:xfrm>
            <a:off x="723900" y="838201"/>
            <a:ext cx="9604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FF00"/>
                </a:solidFill>
                <a:cs typeface="Arial" panose="020B0604020202020204" pitchFamily="34" charset="0"/>
              </a:rPr>
              <a:t>Bee Hives</a:t>
            </a:r>
          </a:p>
        </p:txBody>
      </p:sp>
      <p:cxnSp>
        <p:nvCxnSpPr>
          <p:cNvPr id="16" name="Straight Arrow Connector 15"/>
          <p:cNvCxnSpPr>
            <a:stCxn id="136205" idx="2"/>
          </p:cNvCxnSpPr>
          <p:nvPr/>
        </p:nvCxnSpPr>
        <p:spPr bwMode="auto">
          <a:xfrm>
            <a:off x="1203326" y="1484313"/>
            <a:ext cx="481013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/>
          <p:nvPr/>
        </p:nvCxnSpPr>
        <p:spPr bwMode="auto">
          <a:xfrm>
            <a:off x="1203326" y="1484314"/>
            <a:ext cx="358775" cy="15398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0" name="Straight Arrow Connector 19"/>
          <p:cNvCxnSpPr>
            <a:stCxn id="136205" idx="2"/>
          </p:cNvCxnSpPr>
          <p:nvPr/>
        </p:nvCxnSpPr>
        <p:spPr bwMode="auto">
          <a:xfrm>
            <a:off x="1203326" y="1484313"/>
            <a:ext cx="358775" cy="38576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/>
          <p:nvPr/>
        </p:nvCxnSpPr>
        <p:spPr bwMode="auto">
          <a:xfrm flipV="1">
            <a:off x="4686300" y="5562600"/>
            <a:ext cx="152400" cy="76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4" name="Straight Connector 23"/>
          <p:cNvCxnSpPr/>
          <p:nvPr/>
        </p:nvCxnSpPr>
        <p:spPr bwMode="auto">
          <a:xfrm>
            <a:off x="8496300" y="5943600"/>
            <a:ext cx="914400" cy="914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6211" name="TextBox 24"/>
          <p:cNvSpPr txBox="1">
            <a:spLocks noChangeArrowheads="1"/>
          </p:cNvSpPr>
          <p:nvPr/>
        </p:nvSpPr>
        <p:spPr bwMode="auto">
          <a:xfrm>
            <a:off x="3429000" y="3048000"/>
            <a:ext cx="4229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FF00"/>
                </a:solidFill>
                <a:cs typeface="Arial" panose="020B0604020202020204" pitchFamily="34" charset="0"/>
              </a:rPr>
              <a:t>Multispecies Livestock</a:t>
            </a:r>
          </a:p>
        </p:txBody>
      </p:sp>
      <p:sp>
        <p:nvSpPr>
          <p:cNvPr id="136212" name="TextBox 26"/>
          <p:cNvSpPr txBox="1">
            <a:spLocks noChangeArrowheads="1"/>
          </p:cNvSpPr>
          <p:nvPr/>
        </p:nvSpPr>
        <p:spPr bwMode="auto">
          <a:xfrm>
            <a:off x="3429000" y="5791200"/>
            <a:ext cx="5219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FF00"/>
                </a:solidFill>
                <a:cs typeface="Arial" panose="020B0604020202020204" pitchFamily="34" charset="0"/>
              </a:rPr>
              <a:t>Specialty Grains, organic crops, specialty crops</a:t>
            </a:r>
          </a:p>
        </p:txBody>
      </p:sp>
      <p:sp>
        <p:nvSpPr>
          <p:cNvPr id="136213" name="TextBox 27"/>
          <p:cNvSpPr txBox="1">
            <a:spLocks noChangeArrowheads="1"/>
          </p:cNvSpPr>
          <p:nvPr/>
        </p:nvSpPr>
        <p:spPr bwMode="auto">
          <a:xfrm>
            <a:off x="7658100" y="3232151"/>
            <a:ext cx="15240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FF00"/>
                </a:solidFill>
                <a:cs typeface="Arial" panose="020B0604020202020204" pitchFamily="34" charset="0"/>
              </a:rPr>
              <a:t>Hunting, fishing, recreational, agri-tourism, clinics</a:t>
            </a:r>
          </a:p>
        </p:txBody>
      </p:sp>
      <p:sp>
        <p:nvSpPr>
          <p:cNvPr id="136214" name="TextBox 28"/>
          <p:cNvSpPr txBox="1">
            <a:spLocks noChangeArrowheads="1"/>
          </p:cNvSpPr>
          <p:nvPr/>
        </p:nvSpPr>
        <p:spPr bwMode="auto">
          <a:xfrm>
            <a:off x="2247900" y="152401"/>
            <a:ext cx="5715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cs typeface="Arial" panose="020B0604020202020204" pitchFamily="34" charset="0"/>
              </a:rPr>
              <a:t>The “New” Farm</a:t>
            </a:r>
          </a:p>
        </p:txBody>
      </p:sp>
      <p:cxnSp>
        <p:nvCxnSpPr>
          <p:cNvPr id="31" name="Straight Arrow Connector 30"/>
          <p:cNvCxnSpPr/>
          <p:nvPr/>
        </p:nvCxnSpPr>
        <p:spPr bwMode="auto">
          <a:xfrm flipH="1" flipV="1">
            <a:off x="3848100" y="1906588"/>
            <a:ext cx="533400" cy="114141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1201" name="Straight Arrow Connector 51200"/>
          <p:cNvCxnSpPr/>
          <p:nvPr/>
        </p:nvCxnSpPr>
        <p:spPr bwMode="auto">
          <a:xfrm flipH="1">
            <a:off x="3238500" y="3505200"/>
            <a:ext cx="1143000" cy="22860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1205" name="Straight Arrow Connector 51204"/>
          <p:cNvCxnSpPr/>
          <p:nvPr/>
        </p:nvCxnSpPr>
        <p:spPr bwMode="auto">
          <a:xfrm>
            <a:off x="4838700" y="3505200"/>
            <a:ext cx="3124200" cy="19812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9152629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4099" name="Picture 3" descr="Australian Bull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1076" y="533400"/>
            <a:ext cx="8201025" cy="6007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0" name="TextBox 1"/>
          <p:cNvSpPr txBox="1">
            <a:spLocks noChangeArrowheads="1"/>
          </p:cNvSpPr>
          <p:nvPr/>
        </p:nvSpPr>
        <p:spPr bwMode="auto">
          <a:xfrm>
            <a:off x="1638300" y="685800"/>
            <a:ext cx="6858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cs typeface="Arial" panose="020B0604020202020204" pitchFamily="34" charset="0"/>
              </a:rPr>
              <a:t>Thick Muscled Bull with Expressive Lower Mid-Rib</a:t>
            </a:r>
          </a:p>
        </p:txBody>
      </p:sp>
      <p:cxnSp>
        <p:nvCxnSpPr>
          <p:cNvPr id="4101" name="Straight Arrow Connector 3"/>
          <p:cNvCxnSpPr>
            <a:cxnSpLocks noChangeShapeType="1"/>
          </p:cNvCxnSpPr>
          <p:nvPr/>
        </p:nvCxnSpPr>
        <p:spPr bwMode="auto">
          <a:xfrm flipH="1">
            <a:off x="6362700" y="2667000"/>
            <a:ext cx="914400" cy="22860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02" name="Straight Arrow Connector 5"/>
          <p:cNvCxnSpPr>
            <a:cxnSpLocks noChangeShapeType="1"/>
          </p:cNvCxnSpPr>
          <p:nvPr/>
        </p:nvCxnSpPr>
        <p:spPr bwMode="auto">
          <a:xfrm flipV="1">
            <a:off x="2552700" y="3276600"/>
            <a:ext cx="1295400" cy="15240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0562982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6080125" y="2106613"/>
            <a:ext cx="184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5314950" y="3089276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4378325" y="2798763"/>
            <a:ext cx="184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125" name="Picture 5" descr="Deja V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304801"/>
            <a:ext cx="8001000" cy="626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Box 1"/>
          <p:cNvSpPr txBox="1">
            <a:spLocks noChangeArrowheads="1"/>
          </p:cNvSpPr>
          <p:nvPr/>
        </p:nvSpPr>
        <p:spPr bwMode="auto">
          <a:xfrm>
            <a:off x="1374776" y="304801"/>
            <a:ext cx="7502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cs typeface="Arial" panose="020B0604020202020204" pitchFamily="34" charset="0"/>
              </a:rPr>
              <a:t>Excellent Phenotype Bull in His Working Clothes</a:t>
            </a:r>
          </a:p>
        </p:txBody>
      </p:sp>
    </p:spTree>
    <p:extLst>
      <p:ext uri="{BB962C8B-B14F-4D97-AF65-F5344CB8AC3E}">
        <p14:creationId xmlns:p14="http://schemas.microsoft.com/office/powerpoint/2010/main" val="26445323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D5B8AD5-2662-4C04-B622-67F78E685071}" type="slidenum">
              <a:rPr lang="en-US" altLang="en-US" sz="1200"/>
              <a:pPr>
                <a:spcBef>
                  <a:spcPct val="0"/>
                </a:spcBef>
                <a:buClrTx/>
                <a:buSzTx/>
                <a:buFontTx/>
                <a:buNone/>
              </a:pPr>
              <a:t>7</a:t>
            </a:fld>
            <a:endParaRPr lang="en-US" altLang="en-US" sz="1200"/>
          </a:p>
        </p:txBody>
      </p:sp>
      <p:pic>
        <p:nvPicPr>
          <p:cNvPr id="6149" name="Picture 2" descr="C:\Users\Allen\Documents\Winter Green Up\WGUPressRelease_2016\IMG_013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381000"/>
            <a:ext cx="83312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64533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40FC7C7-7C52-4468-B732-4DF6C266E8FA}" type="slidenum">
              <a:rPr lang="en-US" altLang="en-US" sz="1200"/>
              <a:pPr>
                <a:spcBef>
                  <a:spcPct val="0"/>
                </a:spcBef>
                <a:buClrTx/>
                <a:buSzTx/>
                <a:buFontTx/>
                <a:buNone/>
              </a:pPr>
              <a:t>8</a:t>
            </a:fld>
            <a:endParaRPr lang="en-US" altLang="en-US" sz="1200"/>
          </a:p>
        </p:txBody>
      </p:sp>
      <p:pic>
        <p:nvPicPr>
          <p:cNvPr id="7173" name="Picture 2" descr="C:\Users\Allen\Pictures\2014-09-15 GA-SC\GA-SC 07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1219200"/>
            <a:ext cx="7467600" cy="497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42893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2F68006-C7AD-4D57-AF32-3146F076C3C5}" type="slidenum">
              <a:rPr lang="en-US" altLang="en-US" sz="1200"/>
              <a:pPr>
                <a:spcBef>
                  <a:spcPct val="0"/>
                </a:spcBef>
                <a:buClrTx/>
                <a:buSzTx/>
                <a:buFontTx/>
                <a:buNone/>
              </a:pPr>
              <a:t>9</a:t>
            </a:fld>
            <a:endParaRPr lang="en-US" altLang="en-US" sz="1200"/>
          </a:p>
        </p:txBody>
      </p:sp>
      <p:pic>
        <p:nvPicPr>
          <p:cNvPr id="819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3500" y="381001"/>
            <a:ext cx="7772400" cy="6105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5056896"/>
      </p:ext>
    </p:extLst>
  </p:cSld>
  <p:clrMapOvr>
    <a:masterClrMapping/>
  </p:clrMapOvr>
</p:sld>
</file>

<file path=ppt/theme/theme1.xml><?xml version="1.0" encoding="utf-8"?>
<a:theme xmlns:a="http://schemas.openxmlformats.org/drawingml/2006/main" name="MVshort">
  <a:themeElements>
    <a:clrScheme name="MVshort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FFFF"/>
      </a:accent1>
      <a:accent2>
        <a:srgbClr val="FFFF00"/>
      </a:accent2>
      <a:accent3>
        <a:srgbClr val="AAAAFF"/>
      </a:accent3>
      <a:accent4>
        <a:srgbClr val="DADADA"/>
      </a:accent4>
      <a:accent5>
        <a:srgbClr val="AAFFFF"/>
      </a:accent5>
      <a:accent6>
        <a:srgbClr val="E7E700"/>
      </a:accent6>
      <a:hlink>
        <a:srgbClr val="FF0033"/>
      </a:hlink>
      <a:folHlink>
        <a:srgbClr val="3366FF"/>
      </a:folHlink>
    </a:clrScheme>
    <a:fontScheme name="MVshort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pitchFamily="-65" charset="0"/>
          </a:defRPr>
        </a:defPPr>
      </a:lstStyle>
    </a:lnDef>
  </a:objectDefaults>
  <a:extraClrSchemeLst>
    <a:extraClrScheme>
      <a:clrScheme name="MVshort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FFFF00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E7E700"/>
        </a:accent6>
        <a:hlink>
          <a:srgbClr val="FF0033"/>
        </a:hlink>
        <a:folHlink>
          <a:srgbClr val="33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Vshort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00CCCC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00B9B9"/>
        </a:accent6>
        <a:hlink>
          <a:srgbClr val="CC99FF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Vshort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878787"/>
        </a:accent6>
        <a:hlink>
          <a:srgbClr val="5F5F5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Vshort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FFFF00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E7E700"/>
        </a:accent6>
        <a:hlink>
          <a:srgbClr val="6600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Vshort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FFFF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E7E700"/>
        </a:accent6>
        <a:hlink>
          <a:srgbClr val="CC0000"/>
        </a:hlink>
        <a:folHlink>
          <a:srgbClr val="CC66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MVshort">
  <a:themeElements>
    <a:clrScheme name="MVshort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FFFF"/>
      </a:accent1>
      <a:accent2>
        <a:srgbClr val="FFFF00"/>
      </a:accent2>
      <a:accent3>
        <a:srgbClr val="AAAAFF"/>
      </a:accent3>
      <a:accent4>
        <a:srgbClr val="DADADA"/>
      </a:accent4>
      <a:accent5>
        <a:srgbClr val="AAFFFF"/>
      </a:accent5>
      <a:accent6>
        <a:srgbClr val="E7E700"/>
      </a:accent6>
      <a:hlink>
        <a:srgbClr val="FF0033"/>
      </a:hlink>
      <a:folHlink>
        <a:srgbClr val="3366FF"/>
      </a:folHlink>
    </a:clrScheme>
    <a:fontScheme name="MVshort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Vshort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FFFF00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E7E700"/>
        </a:accent6>
        <a:hlink>
          <a:srgbClr val="FF0033"/>
        </a:hlink>
        <a:folHlink>
          <a:srgbClr val="33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Vshort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00CCCC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00B9B9"/>
        </a:accent6>
        <a:hlink>
          <a:srgbClr val="CC99FF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Vshort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878787"/>
        </a:accent6>
        <a:hlink>
          <a:srgbClr val="5F5F5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Vshort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FFFF00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E7E700"/>
        </a:accent6>
        <a:hlink>
          <a:srgbClr val="6600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Vshort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FFFF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E7E700"/>
        </a:accent6>
        <a:hlink>
          <a:srgbClr val="CC0000"/>
        </a:hlink>
        <a:folHlink>
          <a:srgbClr val="CC66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8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nedc sq template solid">
  <a:themeElements>
    <a:clrScheme name="nedc sq template solid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edc sq template soli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edc sq template soli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dc sq template solid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dc sq template solid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dc sq template solid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dc sq template solid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dc sq template solid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dc sq template solid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dc sq template solid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dc sq template solid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dc sq template solid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dc sq template solid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dc sq template solid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MVshort">
  <a:themeElements>
    <a:clrScheme name="MVshort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FFFF"/>
      </a:accent1>
      <a:accent2>
        <a:srgbClr val="FFFF00"/>
      </a:accent2>
      <a:accent3>
        <a:srgbClr val="AAAAFF"/>
      </a:accent3>
      <a:accent4>
        <a:srgbClr val="DADADA"/>
      </a:accent4>
      <a:accent5>
        <a:srgbClr val="AAFFFF"/>
      </a:accent5>
      <a:accent6>
        <a:srgbClr val="E7E700"/>
      </a:accent6>
      <a:hlink>
        <a:srgbClr val="FF0033"/>
      </a:hlink>
      <a:folHlink>
        <a:srgbClr val="3366FF"/>
      </a:folHlink>
    </a:clrScheme>
    <a:fontScheme name="MVshort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Vshort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FFFF00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E7E700"/>
        </a:accent6>
        <a:hlink>
          <a:srgbClr val="FF0033"/>
        </a:hlink>
        <a:folHlink>
          <a:srgbClr val="33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Vshort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00CCCC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00B9B9"/>
        </a:accent6>
        <a:hlink>
          <a:srgbClr val="CC99FF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Vshort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878787"/>
        </a:accent6>
        <a:hlink>
          <a:srgbClr val="5F5F5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Vshort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FFFF00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E7E700"/>
        </a:accent6>
        <a:hlink>
          <a:srgbClr val="6600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Vshort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FFFF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E7E700"/>
        </a:accent6>
        <a:hlink>
          <a:srgbClr val="CC0000"/>
        </a:hlink>
        <a:folHlink>
          <a:srgbClr val="CC66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4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48" charset="-128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4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48" charset="-128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Satellite Dish</Template>
  <TotalTime>63483</TotalTime>
  <Words>770</Words>
  <Application>Microsoft Office PowerPoint</Application>
  <PresentationFormat>35mm Slides</PresentationFormat>
  <Paragraphs>230</Paragraphs>
  <Slides>46</Slides>
  <Notes>11</Notes>
  <HiddenSlides>0</HiddenSlides>
  <MMClips>1</MMClips>
  <ScaleCrop>false</ScaleCrop>
  <HeadingPairs>
    <vt:vector size="6" baseType="variant">
      <vt:variant>
        <vt:lpstr>Theme</vt:lpstr>
      </vt:variant>
      <vt:variant>
        <vt:i4>7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55" baseType="lpstr">
      <vt:lpstr>MVshort</vt:lpstr>
      <vt:lpstr>1_MVshort</vt:lpstr>
      <vt:lpstr>18_Default Design</vt:lpstr>
      <vt:lpstr>nedc sq template solid</vt:lpstr>
      <vt:lpstr>2_MVshort</vt:lpstr>
      <vt:lpstr>2_Beam</vt:lpstr>
      <vt:lpstr>1_Beam</vt:lpstr>
      <vt:lpstr>Image</vt:lpstr>
      <vt:lpstr>Microsoft Excel Chart</vt:lpstr>
      <vt:lpstr>Grass Fed Beef Genetics &amp; Finishing</vt:lpstr>
      <vt:lpstr>Selecting Grass-Based Genetics</vt:lpstr>
      <vt:lpstr>Selection Basics</vt:lpstr>
      <vt:lpstr>Bull Phenotype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Cow Phenotype</vt:lpstr>
      <vt:lpstr>PowerPoint Presentation</vt:lpstr>
      <vt:lpstr>What Should Cows Look Like?</vt:lpstr>
      <vt:lpstr>PowerPoint Presentation</vt:lpstr>
      <vt:lpstr>PowerPoint Presentation</vt:lpstr>
      <vt:lpstr>FINISHING</vt:lpstr>
      <vt:lpstr>BRIX</vt:lpstr>
      <vt:lpstr>BRIX</vt:lpstr>
      <vt:lpstr>Simple To Measure </vt:lpstr>
      <vt:lpstr>Measuring Brix – Sample Prep</vt:lpstr>
      <vt:lpstr>Measuring Brix - Refractometer</vt:lpstr>
      <vt:lpstr>Why High Brix in Forages?</vt:lpstr>
      <vt:lpstr>Brix Advantage</vt:lpstr>
      <vt:lpstr>Impact of forage quality on ADG</vt:lpstr>
      <vt:lpstr>Single Season Forage Brix Impact: AMP Grazing Vs. Conventional Grazing</vt:lpstr>
      <vt:lpstr>Effects of Stage of Maturity on Pasture Composition</vt:lpstr>
      <vt:lpstr>Effects of Stage of Maturity on Pasture Composition</vt:lpstr>
      <vt:lpstr>Too Big to Ignore</vt:lpstr>
      <vt:lpstr>Important Grazing Tips</vt:lpstr>
      <vt:lpstr>What is a “Finished” Animal?</vt:lpstr>
      <vt:lpstr>PowerPoint Presentation</vt:lpstr>
      <vt:lpstr>PowerPoint Presentation</vt:lpstr>
      <vt:lpstr>PowerPoint Presentation</vt:lpstr>
      <vt:lpstr>What is the Target?</vt:lpstr>
      <vt:lpstr>PowerPoint Presentation</vt:lpstr>
      <vt:lpstr>PowerPoint Presentation</vt:lpstr>
      <vt:lpstr>PowerPoint Presentation</vt:lpstr>
      <vt:lpstr>Building for Future Generations</vt:lpstr>
      <vt:lpstr>PowerPoint Presentation</vt:lpstr>
      <vt:lpstr>Winter Bale Grazing </vt:lpstr>
      <vt:lpstr>PowerPoint Presentation</vt:lpstr>
      <vt:lpstr>Value of Winter Stockpile</vt:lpstr>
      <vt:lpstr>Millet: 9% CP 50% TDN Sorghum/Sudan: 12% CP 72% TDN</vt:lpstr>
      <vt:lpstr>       Hairy Vetch: 18% CP 70% TDN</vt:lpstr>
      <vt:lpstr>      Radish: 14% CP 70% TDN</vt:lpstr>
      <vt:lpstr>Future of Agriculture</vt:lpstr>
      <vt:lpstr>PowerPoint Presentation</vt:lpstr>
    </vt:vector>
  </TitlesOfParts>
  <Company>USDA NRCS Soil Quality Inst.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1</dc:title>
  <dc:subject>Soil Quality</dc:subject>
  <dc:creator>Ray Archuleta</dc:creator>
  <cp:lastModifiedBy>Allen Williams</cp:lastModifiedBy>
  <cp:revision>1270</cp:revision>
  <cp:lastPrinted>1999-07-15T17:30:25Z</cp:lastPrinted>
  <dcterms:created xsi:type="dcterms:W3CDTF">2008-09-21T00:37:45Z</dcterms:created>
  <dcterms:modified xsi:type="dcterms:W3CDTF">2017-06-08T11:15:07Z</dcterms:modified>
</cp:coreProperties>
</file>